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4"/>
  </p:sldMasterIdLst>
  <p:notesMasterIdLst>
    <p:notesMasterId r:id="rId7"/>
  </p:notesMasterIdLst>
  <p:sldIdLst>
    <p:sldId id="293" r:id="rId5"/>
    <p:sldId id="292" r:id="rId6"/>
  </p:sldIdLst>
  <p:sldSz cx="6858000" cy="9906000" type="A4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2558" y="67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D5D605-19BA-44EC-9D52-725B961766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9B6DC-D025-4DDD-81D2-4CC9EB66FAA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D8A666D-0541-43E6-A643-8C5F68B08A1E}" type="datetimeFigureOut">
              <a:rPr lang="en-US"/>
              <a:pPr>
                <a:defRPr/>
              </a:pPr>
              <a:t>25/03/2021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1FC59F4-D4E2-4B7D-91BB-3698870BB7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1995AEA-1E66-4F15-AF65-09BD13B11F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72DB8B-1155-4854-9E6E-A27EC9DAE83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9A84FE-B814-4185-A6C4-0B074E3B14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0CF16E5-31F6-4D65-ADBB-7E460AC33F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88D7496-2DFD-45F7-B142-A9A70491D7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" y="0"/>
            <a:ext cx="6852642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0D65453B-54E3-49DB-AD08-4B10140BEF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91495"/>
            <a:ext cx="1523404" cy="1304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02873" y="3742267"/>
            <a:ext cx="5257800" cy="1210733"/>
          </a:xfrm>
          <a:prstGeom prst="rect">
            <a:avLst/>
          </a:prstGeom>
        </p:spPr>
        <p:txBody>
          <a:bodyPr/>
          <a:lstStyle>
            <a:lvl1pPr algn="ctr">
              <a:defRPr sz="4622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GB" altLang="en-US" noProof="0" dirty="0"/>
          </a:p>
        </p:txBody>
      </p:sp>
      <p:sp>
        <p:nvSpPr>
          <p:cNvPr id="35856" name="Rectangle 16"/>
          <p:cNvSpPr>
            <a:spLocks noGrp="1" noChangeArrowheads="1"/>
          </p:cNvSpPr>
          <p:nvPr>
            <p:ph type="subTitle" idx="1"/>
          </p:nvPr>
        </p:nvSpPr>
        <p:spPr>
          <a:xfrm>
            <a:off x="1431523" y="5264964"/>
            <a:ext cx="4000500" cy="88053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467">
                <a:solidFill>
                  <a:srgbClr val="FF0000"/>
                </a:solidFill>
                <a:latin typeface="+mj-lt"/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D57EA4-38BC-4656-816E-8E88D65990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</p:spTree>
    <p:extLst>
      <p:ext uri="{BB962C8B-B14F-4D97-AF65-F5344CB8AC3E}">
        <p14:creationId xmlns:p14="http://schemas.microsoft.com/office/powerpoint/2010/main" val="1122593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vder Title 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>
            <a:extLst>
              <a:ext uri="{FF2B5EF4-FFF2-40B4-BE49-F238E27FC236}">
                <a16:creationId xmlns:a16="http://schemas.microsoft.com/office/drawing/2014/main" id="{B770259C-009F-497D-ADD5-D894CA9B03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51" y="2501724"/>
            <a:ext cx="6859787" cy="4886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B325D26E-FE73-47A9-B2B6-9957920F87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5" y="9087383"/>
            <a:ext cx="593825" cy="44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A727FBE-34AC-4794-B558-DFA9793E41E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8942917"/>
            <a:ext cx="350044" cy="671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endParaRPr lang="en-US" altLang="en-US" sz="4044" b="1">
              <a:latin typeface="Arial" panose="020B0604020202020204" pitchFamily="34" charset="0"/>
            </a:endParaRPr>
          </a:p>
        </p:txBody>
      </p:sp>
      <p:sp>
        <p:nvSpPr>
          <p:cNvPr id="35856" name="Rectangle 16"/>
          <p:cNvSpPr>
            <a:spLocks noGrp="1" noChangeArrowheads="1"/>
          </p:cNvSpPr>
          <p:nvPr>
            <p:ph type="subTitle" idx="1"/>
          </p:nvPr>
        </p:nvSpPr>
        <p:spPr>
          <a:xfrm>
            <a:off x="2657055" y="3920523"/>
            <a:ext cx="3014331" cy="88053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 marL="0" indent="0" algn="l">
              <a:buFont typeface="Wingdings" panose="05000000000000000000" pitchFamily="2" charset="2"/>
              <a:buNone/>
              <a:defRPr sz="2601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 dirty="0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7879" y="3920523"/>
            <a:ext cx="2115046" cy="1276773"/>
          </a:xfrm>
          <a:prstGeom prst="rect">
            <a:avLst/>
          </a:prstGeom>
        </p:spPr>
        <p:txBody>
          <a:bodyPr/>
          <a:lstStyle>
            <a:lvl1pPr algn="l">
              <a:defRPr sz="4335" b="1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GB" altLang="en-US" noProof="0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0995F103-CEE2-4DDB-A316-1C36B50307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4AB3C8D-FEBE-49E4-9062-E6BEBA8631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96052-0A4B-4A08-865C-CA97625862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108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Divder Title 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CAA5D4C6-C84A-4D6B-A8E2-F5FE9621E6A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" y="0"/>
            <a:ext cx="6852642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77117E02-148B-4DDA-8F95-3DAFF45C03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58" y="9087383"/>
            <a:ext cx="594717" cy="44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6" name="Rectangle 16"/>
          <p:cNvSpPr>
            <a:spLocks noGrp="1" noChangeArrowheads="1"/>
          </p:cNvSpPr>
          <p:nvPr>
            <p:ph type="subTitle" idx="1"/>
          </p:nvPr>
        </p:nvSpPr>
        <p:spPr>
          <a:xfrm>
            <a:off x="493507" y="6364003"/>
            <a:ext cx="3014331" cy="60321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 marL="0" indent="0" algn="l">
              <a:buFont typeface="Wingdings" panose="05000000000000000000" pitchFamily="2" charset="2"/>
              <a:buNone/>
              <a:defRPr sz="2601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 dirty="0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6134" y="5456412"/>
            <a:ext cx="3730593" cy="880533"/>
          </a:xfrm>
          <a:prstGeom prst="rect">
            <a:avLst/>
          </a:prstGeom>
        </p:spPr>
        <p:txBody>
          <a:bodyPr/>
          <a:lstStyle>
            <a:lvl1pPr algn="l">
              <a:defRPr sz="4335" b="1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GB" alt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BF7BA3-64D4-4D2F-885C-8BB8563D73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6253C-E585-4795-8A55-C786A22C74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CE697-A7F3-462F-AE09-D6EEB8296E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604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F8A5CA77-0692-40AC-9A57-E5CE9B6F7E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" y="0"/>
            <a:ext cx="6852642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EB5E274E-4B7A-4D15-B78A-CC955E16C6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58" y="9087383"/>
            <a:ext cx="594717" cy="44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37219" y="783416"/>
            <a:ext cx="4787964" cy="863700"/>
          </a:xfrm>
          <a:prstGeom prst="rect">
            <a:avLst/>
          </a:prstGeom>
        </p:spPr>
        <p:txBody>
          <a:bodyPr/>
          <a:lstStyle>
            <a:lvl1pPr>
              <a:defRPr sz="3467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48846" y="1926167"/>
            <a:ext cx="4476337" cy="5734473"/>
          </a:xfrm>
          <a:prstGeom prst="rect">
            <a:avLst/>
          </a:prstGeom>
        </p:spPr>
        <p:txBody>
          <a:bodyPr/>
          <a:lstStyle>
            <a:lvl1pPr>
              <a:buFont typeface="+mj-lt"/>
              <a:buAutoNum type="arabicPeriod"/>
              <a:defRPr sz="260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A43A77D1-B0D5-43B8-BDF1-28D54F805D1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1BB82738-1E7E-41BE-94FD-BB7FFF2AF43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DFBCF-DF5F-419A-93D3-FAE49EABDB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219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_white without sp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0BDB9451-80A5-4B1B-A74E-BA41EAB260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58" y="9087383"/>
            <a:ext cx="594717" cy="44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37219" y="783416"/>
            <a:ext cx="4787964" cy="863700"/>
          </a:xfrm>
          <a:prstGeom prst="rect">
            <a:avLst/>
          </a:prstGeom>
        </p:spPr>
        <p:txBody>
          <a:bodyPr/>
          <a:lstStyle>
            <a:lvl1pPr>
              <a:defRPr sz="3467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48846" y="1926167"/>
            <a:ext cx="4476337" cy="5734473"/>
          </a:xfrm>
          <a:prstGeom prst="rect">
            <a:avLst/>
          </a:prstGeom>
        </p:spPr>
        <p:txBody>
          <a:bodyPr/>
          <a:lstStyle>
            <a:lvl1pPr>
              <a:buFont typeface="+mj-lt"/>
              <a:buAutoNum type="arabicPeriod"/>
              <a:defRPr sz="260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59602C78-8AD1-4DF6-B92D-AAFA16E9DF6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577B79B-71CB-4327-9378-4994F4EFB76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6FA43-D404-4067-BFC8-BBE54A3DDE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009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 Pag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37220" y="651855"/>
            <a:ext cx="4790197" cy="834672"/>
          </a:xfrm>
          <a:prstGeom prst="rect">
            <a:avLst/>
          </a:prstGeom>
        </p:spPr>
        <p:txBody>
          <a:bodyPr/>
          <a:lstStyle>
            <a:lvl1pPr>
              <a:defRPr sz="34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548846" y="1926167"/>
            <a:ext cx="4478570" cy="6163733"/>
          </a:xfrm>
          <a:prstGeom prst="rect">
            <a:avLst/>
          </a:prstGeom>
        </p:spPr>
        <p:txBody>
          <a:bodyPr/>
          <a:lstStyle>
            <a:lvl1pPr>
              <a:buFont typeface="+mj-lt"/>
              <a:buAutoNum type="arabicPeriod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0D85A0E9-0B1B-40B0-B464-C23AB7BE09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C7A9596-B153-44F0-A7E4-3B65E9DDF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782B49-386C-4A4D-B0C7-2A85FE8B25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361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mal Page_white without sp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E2026084-3C65-45C6-89D6-A0C87B72B0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99" y="9087383"/>
            <a:ext cx="594717" cy="44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37220" y="651855"/>
            <a:ext cx="4790197" cy="834672"/>
          </a:xfrm>
          <a:prstGeom prst="rect">
            <a:avLst/>
          </a:prstGeom>
        </p:spPr>
        <p:txBody>
          <a:bodyPr/>
          <a:lstStyle>
            <a:lvl1pPr>
              <a:defRPr sz="34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548846" y="1926167"/>
            <a:ext cx="4478570" cy="6163733"/>
          </a:xfrm>
          <a:prstGeom prst="rect">
            <a:avLst/>
          </a:prstGeom>
        </p:spPr>
        <p:txBody>
          <a:bodyPr/>
          <a:lstStyle>
            <a:lvl1pPr>
              <a:buFont typeface="+mj-lt"/>
              <a:buAutoNum type="arabicPeriod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450717F4-E1D0-4833-B982-1903A7B7451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6226B3B-2224-420E-BADD-2F90F4406BF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6F30C-A594-4D63-A3AB-8699917C4F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79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</p:spPr>
        <p:txBody>
          <a:bodyPr anchor="b"/>
          <a:lstStyle>
            <a:lvl1pPr>
              <a:defRPr sz="46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4"/>
            <a:ext cx="3471863" cy="7039681"/>
          </a:xfrm>
          <a:prstGeom prst="rect">
            <a:avLst/>
          </a:prstGeo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11"/>
            </a:lvl1pPr>
            <a:lvl2pPr marL="660396" indent="0">
              <a:buNone/>
              <a:defRPr sz="2024"/>
            </a:lvl2pPr>
            <a:lvl3pPr marL="1320793" indent="0">
              <a:buNone/>
              <a:defRPr sz="1733"/>
            </a:lvl3pPr>
            <a:lvl4pPr marL="1981188" indent="0">
              <a:buNone/>
              <a:defRPr sz="1446"/>
            </a:lvl4pPr>
            <a:lvl5pPr marL="2641585" indent="0">
              <a:buNone/>
              <a:defRPr sz="1446"/>
            </a:lvl5pPr>
            <a:lvl6pPr marL="3301981" indent="0">
              <a:buNone/>
              <a:defRPr sz="1446"/>
            </a:lvl6pPr>
            <a:lvl7pPr marL="3962378" indent="0">
              <a:buNone/>
              <a:defRPr sz="1446"/>
            </a:lvl7pPr>
            <a:lvl8pPr marL="4622773" indent="0">
              <a:buNone/>
              <a:defRPr sz="1446"/>
            </a:lvl8pPr>
            <a:lvl9pPr marL="5283169" indent="0">
              <a:buNone/>
              <a:defRPr sz="144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6E49389B-B40F-453D-A47F-AE62962A581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9A1ED123-F952-4F27-AF4D-279015E6D3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E1331-D717-494C-8F0A-1B4BE7B62A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592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</p:spPr>
        <p:txBody>
          <a:bodyPr anchor="b"/>
          <a:lstStyle>
            <a:lvl1pPr>
              <a:defRPr sz="462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5544" y="1426284"/>
            <a:ext cx="3471863" cy="7039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622"/>
            </a:lvl1pPr>
            <a:lvl2pPr marL="660396" indent="0">
              <a:buNone/>
              <a:defRPr sz="4044"/>
            </a:lvl2pPr>
            <a:lvl3pPr marL="1320793" indent="0">
              <a:buNone/>
              <a:defRPr sz="3467"/>
            </a:lvl3pPr>
            <a:lvl4pPr marL="1981188" indent="0">
              <a:buNone/>
              <a:defRPr sz="2889"/>
            </a:lvl4pPr>
            <a:lvl5pPr marL="2641585" indent="0">
              <a:buNone/>
              <a:defRPr sz="2889"/>
            </a:lvl5pPr>
            <a:lvl6pPr marL="3301981" indent="0">
              <a:buNone/>
              <a:defRPr sz="2889"/>
            </a:lvl6pPr>
            <a:lvl7pPr marL="3962378" indent="0">
              <a:buNone/>
              <a:defRPr sz="2889"/>
            </a:lvl7pPr>
            <a:lvl8pPr marL="4622773" indent="0">
              <a:buNone/>
              <a:defRPr sz="2889"/>
            </a:lvl8pPr>
            <a:lvl9pPr marL="5283169" indent="0">
              <a:buNone/>
              <a:defRPr sz="2889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11"/>
            </a:lvl1pPr>
            <a:lvl2pPr marL="660396" indent="0">
              <a:buNone/>
              <a:defRPr sz="2024"/>
            </a:lvl2pPr>
            <a:lvl3pPr marL="1320793" indent="0">
              <a:buNone/>
              <a:defRPr sz="1733"/>
            </a:lvl3pPr>
            <a:lvl4pPr marL="1981188" indent="0">
              <a:buNone/>
              <a:defRPr sz="1446"/>
            </a:lvl4pPr>
            <a:lvl5pPr marL="2641585" indent="0">
              <a:buNone/>
              <a:defRPr sz="1446"/>
            </a:lvl5pPr>
            <a:lvl6pPr marL="3301981" indent="0">
              <a:buNone/>
              <a:defRPr sz="1446"/>
            </a:lvl6pPr>
            <a:lvl7pPr marL="3962378" indent="0">
              <a:buNone/>
              <a:defRPr sz="1446"/>
            </a:lvl7pPr>
            <a:lvl8pPr marL="4622773" indent="0">
              <a:buNone/>
              <a:defRPr sz="1446"/>
            </a:lvl8pPr>
            <a:lvl9pPr marL="5283169" indent="0">
              <a:buNone/>
              <a:defRPr sz="144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1F411088-F020-4754-8135-637D879C62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A750E804-9E1F-413A-B5CC-80963C77AF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052E9-0FA5-4F94-A376-DD6D7F42DB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932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6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637014"/>
            <a:ext cx="5915025" cy="57396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78B4E911-5934-4F3B-A83B-917128E98A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EB16A0FA-24F3-42D4-85D3-FC3919B2F0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6B31A8-DEE0-4478-9751-3E71780214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14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793614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7936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F88B4FA0-809E-4FA2-BB60-CA28382D5A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80CBD5CD-222C-41B8-AE67-8B80A0F7D3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82359-145F-46BF-8733-A4ECDCD1BB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400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6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05245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05245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2267C753-D3C1-4874-95AA-2EF7DE0747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7BE8FDF-C752-4724-9AE5-781B26B362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70704-DCEA-4FA9-AA64-529BDD53EC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289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6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467" b="1"/>
            </a:lvl1pPr>
            <a:lvl2pPr marL="660396" indent="0">
              <a:buNone/>
              <a:defRPr sz="2889" b="1"/>
            </a:lvl2pPr>
            <a:lvl3pPr marL="1320793" indent="0">
              <a:buNone/>
              <a:defRPr sz="2601" b="1"/>
            </a:lvl3pPr>
            <a:lvl4pPr marL="1981188" indent="0">
              <a:buNone/>
              <a:defRPr sz="2311" b="1"/>
            </a:lvl4pPr>
            <a:lvl5pPr marL="2641585" indent="0">
              <a:buNone/>
              <a:defRPr sz="2311" b="1"/>
            </a:lvl5pPr>
            <a:lvl6pPr marL="3301981" indent="0">
              <a:buNone/>
              <a:defRPr sz="2311" b="1"/>
            </a:lvl6pPr>
            <a:lvl7pPr marL="3962378" indent="0">
              <a:buNone/>
              <a:defRPr sz="2311" b="1"/>
            </a:lvl7pPr>
            <a:lvl8pPr marL="4622773" indent="0">
              <a:buNone/>
              <a:defRPr sz="2311" b="1"/>
            </a:lvl8pPr>
            <a:lvl9pPr marL="5283169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105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467" b="1"/>
            </a:lvl1pPr>
            <a:lvl2pPr marL="660396" indent="0">
              <a:buNone/>
              <a:defRPr sz="2889" b="1"/>
            </a:lvl2pPr>
            <a:lvl3pPr marL="1320793" indent="0">
              <a:buNone/>
              <a:defRPr sz="2601" b="1"/>
            </a:lvl3pPr>
            <a:lvl4pPr marL="1981188" indent="0">
              <a:buNone/>
              <a:defRPr sz="2311" b="1"/>
            </a:lvl4pPr>
            <a:lvl5pPr marL="2641585" indent="0">
              <a:buNone/>
              <a:defRPr sz="2311" b="1"/>
            </a:lvl5pPr>
            <a:lvl6pPr marL="3301981" indent="0">
              <a:buNone/>
              <a:defRPr sz="2311" b="1"/>
            </a:lvl6pPr>
            <a:lvl7pPr marL="3962378" indent="0">
              <a:buNone/>
              <a:defRPr sz="2311" b="1"/>
            </a:lvl7pPr>
            <a:lvl8pPr marL="4622773" indent="0">
              <a:buNone/>
              <a:defRPr sz="2311" b="1"/>
            </a:lvl8pPr>
            <a:lvl9pPr marL="5283169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105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E69D2174-5028-4801-9EA8-6A0D320A23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113E2284-BC0E-4BDE-92C7-EBB2C54D45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BFE03-E16F-4653-800D-7BCF887FAB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040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4A4B4E16-BFAB-4ACC-B13C-C39B15A75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" y="0"/>
            <a:ext cx="6852642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AF350563-EE33-407B-9DBE-B95A2E995B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96080"/>
            <a:ext cx="1523404" cy="130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02873" y="3742267"/>
            <a:ext cx="5257800" cy="1210733"/>
          </a:xfrm>
          <a:prstGeom prst="rect">
            <a:avLst/>
          </a:prstGeom>
        </p:spPr>
        <p:txBody>
          <a:bodyPr/>
          <a:lstStyle>
            <a:lvl1pPr algn="ctr">
              <a:defRPr sz="4622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GB" altLang="en-US" noProof="0" dirty="0"/>
          </a:p>
        </p:txBody>
      </p:sp>
      <p:sp>
        <p:nvSpPr>
          <p:cNvPr id="35856" name="Rectangle 16"/>
          <p:cNvSpPr>
            <a:spLocks noGrp="1" noChangeArrowheads="1"/>
          </p:cNvSpPr>
          <p:nvPr>
            <p:ph type="subTitle" idx="1"/>
          </p:nvPr>
        </p:nvSpPr>
        <p:spPr>
          <a:xfrm>
            <a:off x="1431523" y="5264964"/>
            <a:ext cx="4000500" cy="88053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467">
                <a:solidFill>
                  <a:srgbClr val="FF0000"/>
                </a:solidFill>
                <a:latin typeface="+mj-lt"/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33DF79-BE01-47DD-915A-7183CC8DAA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</p:spTree>
    <p:extLst>
      <p:ext uri="{BB962C8B-B14F-4D97-AF65-F5344CB8AC3E}">
        <p14:creationId xmlns:p14="http://schemas.microsoft.com/office/powerpoint/2010/main" val="2989645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der Title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F433460D-77FE-44A2-8613-E458B118FB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" y="0"/>
            <a:ext cx="6852642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7A0F8598-6D0F-4147-9482-05A0F4C6B4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58" y="9087383"/>
            <a:ext cx="594717" cy="44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6"/>
          <p:cNvSpPr>
            <a:spLocks noGrp="1" noChangeArrowheads="1"/>
          </p:cNvSpPr>
          <p:nvPr>
            <p:ph type="subTitle" idx="1"/>
          </p:nvPr>
        </p:nvSpPr>
        <p:spPr>
          <a:xfrm>
            <a:off x="493507" y="6364003"/>
            <a:ext cx="3014331" cy="60321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 marL="0" indent="0" algn="l">
              <a:buFont typeface="Wingdings" panose="05000000000000000000" pitchFamily="2" charset="2"/>
              <a:buNone/>
              <a:defRPr sz="2601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 dirty="0"/>
          </a:p>
        </p:txBody>
      </p:sp>
      <p:sp>
        <p:nvSpPr>
          <p:cNvPr id="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6134" y="5456412"/>
            <a:ext cx="3730593" cy="880533"/>
          </a:xfrm>
          <a:prstGeom prst="rect">
            <a:avLst/>
          </a:prstGeom>
        </p:spPr>
        <p:txBody>
          <a:bodyPr/>
          <a:lstStyle>
            <a:lvl1pPr algn="l">
              <a:defRPr sz="4335" b="1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GB" alt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B921DE-CAA3-4A70-820E-E195DBA4A3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92D8FC-C665-451B-B12C-0BD2B92A97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AE588-A373-4BBB-98E0-C15BF2620F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76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vder Title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16CF51A9-EC53-4715-AA01-4F4E033F62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" y="0"/>
            <a:ext cx="6852642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0ACE1EF2-9A50-4D08-ABBB-DCA03A30BB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51" y="2501724"/>
            <a:ext cx="6859787" cy="4886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77ADB983-6F74-4660-8B7A-916237C321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37" y="9087383"/>
            <a:ext cx="594717" cy="44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6" name="Rectangle 16"/>
          <p:cNvSpPr>
            <a:spLocks noGrp="1" noChangeArrowheads="1"/>
          </p:cNvSpPr>
          <p:nvPr>
            <p:ph type="subTitle" idx="1"/>
          </p:nvPr>
        </p:nvSpPr>
        <p:spPr>
          <a:xfrm>
            <a:off x="2657055" y="3920523"/>
            <a:ext cx="3014331" cy="88053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 marL="0" indent="0" algn="l">
              <a:buFont typeface="Wingdings" panose="05000000000000000000" pitchFamily="2" charset="2"/>
              <a:buNone/>
              <a:defRPr sz="2601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 dirty="0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8599" y="3920523"/>
            <a:ext cx="2142537" cy="1276773"/>
          </a:xfrm>
          <a:prstGeom prst="rect">
            <a:avLst/>
          </a:prstGeom>
        </p:spPr>
        <p:txBody>
          <a:bodyPr/>
          <a:lstStyle>
            <a:lvl1pPr algn="l">
              <a:defRPr sz="4335" b="1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GB" altLang="en-US" noProof="0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19BDD10A-19D8-49AC-ABF9-CAC6621127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BD6ABDF-9346-4EC5-9B24-5EC3F420E6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3CC97-4160-401A-A3FC-BAE4C61C04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7854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FA9AE18-2B9B-4C18-A2C6-5E57D457DF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" y="0"/>
            <a:ext cx="6852642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2FDBEB29-1E84-4F62-A2B8-3A07CF7A4A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58" y="9087383"/>
            <a:ext cx="594717" cy="44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37219" y="783416"/>
            <a:ext cx="4787964" cy="863700"/>
          </a:xfrm>
          <a:prstGeom prst="rect">
            <a:avLst/>
          </a:prstGeom>
        </p:spPr>
        <p:txBody>
          <a:bodyPr/>
          <a:lstStyle>
            <a:lvl1pPr>
              <a:defRPr sz="3467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48846" y="1926167"/>
            <a:ext cx="4476337" cy="5734473"/>
          </a:xfrm>
          <a:prstGeom prst="rect">
            <a:avLst/>
          </a:prstGeom>
        </p:spPr>
        <p:txBody>
          <a:bodyPr/>
          <a:lstStyle>
            <a:lvl1pPr>
              <a:buFont typeface="+mj-lt"/>
              <a:buAutoNum type="arabicPeriod"/>
              <a:defRPr sz="260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EB83A511-C472-4051-A077-B4C824B93FD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71B897B2-97AB-4251-9911-330BEC74801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F386EB-7EAF-4720-897A-3CFDE569D9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032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_grey without sp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69F4DE96-F7CE-45FE-B083-863D922494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" y="0"/>
            <a:ext cx="6852642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E2C25B10-92A3-4B31-8DCC-70121C4890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58" y="9087383"/>
            <a:ext cx="594717" cy="44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37219" y="783416"/>
            <a:ext cx="4787964" cy="863700"/>
          </a:xfrm>
          <a:prstGeom prst="rect">
            <a:avLst/>
          </a:prstGeom>
        </p:spPr>
        <p:txBody>
          <a:bodyPr/>
          <a:lstStyle>
            <a:lvl1pPr>
              <a:defRPr sz="3467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48846" y="1926167"/>
            <a:ext cx="4476337" cy="5734473"/>
          </a:xfrm>
          <a:prstGeom prst="rect">
            <a:avLst/>
          </a:prstGeom>
        </p:spPr>
        <p:txBody>
          <a:bodyPr/>
          <a:lstStyle>
            <a:lvl1pPr>
              <a:buFont typeface="+mj-lt"/>
              <a:buAutoNum type="arabicPeriod"/>
              <a:defRPr sz="260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B3BAD06-F63C-4F65-BEB5-E0A34820A63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34165D4-F277-4779-9785-C38486BCFD5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0215F-80FB-40FB-B175-54E6983723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8678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mal Page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E6E3A547-2880-40FA-AA2E-88A28175B5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" y="0"/>
            <a:ext cx="6852642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1980C539-49F2-4E50-B7D0-579F7424B6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58" y="9087383"/>
            <a:ext cx="594717" cy="44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220" y="651855"/>
            <a:ext cx="4790197" cy="834672"/>
          </a:xfrm>
          <a:prstGeom prst="rect">
            <a:avLst/>
          </a:prstGeom>
        </p:spPr>
        <p:txBody>
          <a:bodyPr/>
          <a:lstStyle>
            <a:lvl1pPr>
              <a:defRPr sz="34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2"/>
          </p:nvPr>
        </p:nvSpPr>
        <p:spPr>
          <a:xfrm>
            <a:off x="548846" y="1926167"/>
            <a:ext cx="4478570" cy="6163733"/>
          </a:xfrm>
          <a:prstGeom prst="rect">
            <a:avLst/>
          </a:prstGeom>
        </p:spPr>
        <p:txBody>
          <a:bodyPr/>
          <a:lstStyle>
            <a:lvl1pPr>
              <a:buFont typeface="+mj-lt"/>
              <a:buAutoNum type="arabicPeriod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5F37D2-2476-4E69-8DE4-94B382CC31D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644696-D6DB-484A-B519-5326686B1FE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995DE49-F527-4A28-8379-830CB753FE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2026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mal Page_grey without sp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B44937E0-D0A7-4E34-9F32-9DE0EF572A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" y="0"/>
            <a:ext cx="6852642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A7F79415-240C-4729-9917-17B6D22781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58" y="9087383"/>
            <a:ext cx="594717" cy="44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220" y="651855"/>
            <a:ext cx="4790197" cy="834672"/>
          </a:xfrm>
          <a:prstGeom prst="rect">
            <a:avLst/>
          </a:prstGeom>
        </p:spPr>
        <p:txBody>
          <a:bodyPr/>
          <a:lstStyle>
            <a:lvl1pPr>
              <a:defRPr sz="34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2"/>
          </p:nvPr>
        </p:nvSpPr>
        <p:spPr>
          <a:xfrm>
            <a:off x="548846" y="1926167"/>
            <a:ext cx="4478570" cy="6163733"/>
          </a:xfrm>
          <a:prstGeom prst="rect">
            <a:avLst/>
          </a:prstGeom>
        </p:spPr>
        <p:txBody>
          <a:bodyPr/>
          <a:lstStyle>
            <a:lvl1pPr>
              <a:buFont typeface="+mj-lt"/>
              <a:buAutoNum type="arabicPeriod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1F753E-8A33-4ED7-A178-F0A063C71A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635707-1B21-48E9-A2A7-D49E3EBCFC4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76781C7-6B48-4B0D-8799-F3D5281AAA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8131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42C81DE8-0E66-4A73-A0AE-001561785F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" y="0"/>
            <a:ext cx="6852642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35DEDC77-381A-4E07-A343-67FDB4F066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58" y="9087383"/>
            <a:ext cx="594717" cy="44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D4A8BD-F49E-49C1-B56F-3B1A5E767F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7580F7-244E-408B-B7A7-9343CB998C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31857-2CB5-49D4-9203-9D46F5CDFC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0077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6DED341A-656E-4B05-8B92-48D26A0677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58" y="9087383"/>
            <a:ext cx="594717" cy="44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42E1B246-0CAB-404B-BC63-60C59075C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" y="0"/>
            <a:ext cx="6852642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</p:spPr>
        <p:txBody>
          <a:bodyPr anchor="b"/>
          <a:lstStyle>
            <a:lvl1pPr>
              <a:defRPr sz="46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4"/>
            <a:ext cx="3471863" cy="7039681"/>
          </a:xfrm>
          <a:prstGeom prst="rect">
            <a:avLst/>
          </a:prstGeo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11"/>
            </a:lvl1pPr>
            <a:lvl2pPr marL="660396" indent="0">
              <a:buNone/>
              <a:defRPr sz="2024"/>
            </a:lvl2pPr>
            <a:lvl3pPr marL="1320793" indent="0">
              <a:buNone/>
              <a:defRPr sz="1733"/>
            </a:lvl3pPr>
            <a:lvl4pPr marL="1981188" indent="0">
              <a:buNone/>
              <a:defRPr sz="1446"/>
            </a:lvl4pPr>
            <a:lvl5pPr marL="2641585" indent="0">
              <a:buNone/>
              <a:defRPr sz="1446"/>
            </a:lvl5pPr>
            <a:lvl6pPr marL="3301981" indent="0">
              <a:buNone/>
              <a:defRPr sz="1446"/>
            </a:lvl6pPr>
            <a:lvl7pPr marL="3962378" indent="0">
              <a:buNone/>
              <a:defRPr sz="1446"/>
            </a:lvl7pPr>
            <a:lvl8pPr marL="4622773" indent="0">
              <a:buNone/>
              <a:defRPr sz="1446"/>
            </a:lvl8pPr>
            <a:lvl9pPr marL="5283169" indent="0">
              <a:buNone/>
              <a:defRPr sz="144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58CB5E7B-BEA0-4241-A149-45BA9E273B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AAE5AC5E-05E9-4F34-B118-14AE56A58D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6390B6F-0F52-40C3-9B92-BC3A29396C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6550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>
            <a:extLst>
              <a:ext uri="{FF2B5EF4-FFF2-40B4-BE49-F238E27FC236}">
                <a16:creationId xmlns:a16="http://schemas.microsoft.com/office/drawing/2014/main" id="{A36630C1-797A-4DCB-8A95-D721869061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" y="0"/>
            <a:ext cx="6852642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6D926BF3-AB87-4079-B33F-D89496F637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58" y="9087383"/>
            <a:ext cx="594717" cy="44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</p:spPr>
        <p:txBody>
          <a:bodyPr anchor="b"/>
          <a:lstStyle>
            <a:lvl1pPr>
              <a:defRPr sz="46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5544" y="1426284"/>
            <a:ext cx="3471863" cy="7039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622"/>
            </a:lvl1pPr>
            <a:lvl2pPr marL="660396" indent="0">
              <a:buNone/>
              <a:defRPr sz="4044"/>
            </a:lvl2pPr>
            <a:lvl3pPr marL="1320793" indent="0">
              <a:buNone/>
              <a:defRPr sz="3467"/>
            </a:lvl3pPr>
            <a:lvl4pPr marL="1981188" indent="0">
              <a:buNone/>
              <a:defRPr sz="2889"/>
            </a:lvl4pPr>
            <a:lvl5pPr marL="2641585" indent="0">
              <a:buNone/>
              <a:defRPr sz="2889"/>
            </a:lvl5pPr>
            <a:lvl6pPr marL="3301981" indent="0">
              <a:buNone/>
              <a:defRPr sz="2889"/>
            </a:lvl6pPr>
            <a:lvl7pPr marL="3962378" indent="0">
              <a:buNone/>
              <a:defRPr sz="2889"/>
            </a:lvl7pPr>
            <a:lvl8pPr marL="4622773" indent="0">
              <a:buNone/>
              <a:defRPr sz="2889"/>
            </a:lvl8pPr>
            <a:lvl9pPr marL="5283169" indent="0">
              <a:buNone/>
              <a:defRPr sz="2889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11"/>
            </a:lvl1pPr>
            <a:lvl2pPr marL="660396" indent="0">
              <a:buNone/>
              <a:defRPr sz="2024"/>
            </a:lvl2pPr>
            <a:lvl3pPr marL="1320793" indent="0">
              <a:buNone/>
              <a:defRPr sz="1733"/>
            </a:lvl3pPr>
            <a:lvl4pPr marL="1981188" indent="0">
              <a:buNone/>
              <a:defRPr sz="1446"/>
            </a:lvl4pPr>
            <a:lvl5pPr marL="2641585" indent="0">
              <a:buNone/>
              <a:defRPr sz="1446"/>
            </a:lvl5pPr>
            <a:lvl6pPr marL="3301981" indent="0">
              <a:buNone/>
              <a:defRPr sz="1446"/>
            </a:lvl6pPr>
            <a:lvl7pPr marL="3962378" indent="0">
              <a:buNone/>
              <a:defRPr sz="1446"/>
            </a:lvl7pPr>
            <a:lvl8pPr marL="4622773" indent="0">
              <a:buNone/>
              <a:defRPr sz="1446"/>
            </a:lvl8pPr>
            <a:lvl9pPr marL="5283169" indent="0">
              <a:buNone/>
              <a:defRPr sz="144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328D04E4-E72E-463F-91D1-2440752902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A896180A-078D-415A-B9E5-968B430E45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1C2C45-970D-48DB-9FA9-190658F24D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2486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A3F9D595-8E97-4517-8027-207F62718A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" y="0"/>
            <a:ext cx="6852642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72A27EC9-5474-48C9-87BD-57465D317B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58" y="9087383"/>
            <a:ext cx="594717" cy="44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6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637015"/>
            <a:ext cx="5915025" cy="561798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1E62-BF8C-4D9C-AD25-F3489C6F0A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212D0B-396F-45E6-946F-EA086EF571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7997218-E32D-4CAA-93FA-E47E0047A2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7861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3D65B938-F4A5-4D2B-9FC5-1C2E92BC5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" y="0"/>
            <a:ext cx="6852642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9EFD0BA8-4734-45A8-9DA0-A843C73072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58" y="9087383"/>
            <a:ext cx="594717" cy="44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6" y="527407"/>
            <a:ext cx="1478756" cy="797090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527407"/>
            <a:ext cx="4350544" cy="79709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0C68E-5902-4018-898E-E675BAE42F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8F4A28-C720-4555-87A5-46010B4891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5FF7523-9FCC-4872-B3B9-8F3A7C6F97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566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>
            <a:extLst>
              <a:ext uri="{FF2B5EF4-FFF2-40B4-BE49-F238E27FC236}">
                <a16:creationId xmlns:a16="http://schemas.microsoft.com/office/drawing/2014/main" id="{320B6D66-AA87-4D2A-B220-C5B1BA9A48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" y="0"/>
            <a:ext cx="6852642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1D3E4074-02A6-43BF-948B-2CC134D29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58" y="9087383"/>
            <a:ext cx="594717" cy="44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6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5"/>
            <a:ext cx="2914650" cy="60684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5"/>
            <a:ext cx="2914650" cy="60684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91DBE46C-6B9E-4612-A63A-78140E5EE75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2E04C751-AE1A-44F6-A0C5-5EEEA24D66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E03410F-FD37-4BCF-907B-22C8C34408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448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>
            <a:extLst>
              <a:ext uri="{FF2B5EF4-FFF2-40B4-BE49-F238E27FC236}">
                <a16:creationId xmlns:a16="http://schemas.microsoft.com/office/drawing/2014/main" id="{E405DF9A-E6AE-4FAD-B9B8-E98C411B55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" y="0"/>
            <a:ext cx="6852642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2D9F9585-8925-4E76-9EE0-500B3A1789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58" y="9087383"/>
            <a:ext cx="594717" cy="44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6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467" b="1"/>
            </a:lvl1pPr>
            <a:lvl2pPr marL="660396" indent="0">
              <a:buNone/>
              <a:defRPr sz="2889" b="1"/>
            </a:lvl2pPr>
            <a:lvl3pPr marL="1320793" indent="0">
              <a:buNone/>
              <a:defRPr sz="2601" b="1"/>
            </a:lvl3pPr>
            <a:lvl4pPr marL="1981188" indent="0">
              <a:buNone/>
              <a:defRPr sz="2311" b="1"/>
            </a:lvl4pPr>
            <a:lvl5pPr marL="2641585" indent="0">
              <a:buNone/>
              <a:defRPr sz="2311" b="1"/>
            </a:lvl5pPr>
            <a:lvl6pPr marL="3301981" indent="0">
              <a:buNone/>
              <a:defRPr sz="2311" b="1"/>
            </a:lvl6pPr>
            <a:lvl7pPr marL="3962378" indent="0">
              <a:buNone/>
              <a:defRPr sz="2311" b="1"/>
            </a:lvl7pPr>
            <a:lvl8pPr marL="4622773" indent="0">
              <a:buNone/>
              <a:defRPr sz="2311" b="1"/>
            </a:lvl8pPr>
            <a:lvl9pPr marL="5283169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5"/>
            <a:ext cx="2901255" cy="509085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467" b="1"/>
            </a:lvl1pPr>
            <a:lvl2pPr marL="660396" indent="0">
              <a:buNone/>
              <a:defRPr sz="2889" b="1"/>
            </a:lvl2pPr>
            <a:lvl3pPr marL="1320793" indent="0">
              <a:buNone/>
              <a:defRPr sz="2601" b="1"/>
            </a:lvl3pPr>
            <a:lvl4pPr marL="1981188" indent="0">
              <a:buNone/>
              <a:defRPr sz="2311" b="1"/>
            </a:lvl4pPr>
            <a:lvl5pPr marL="2641585" indent="0">
              <a:buNone/>
              <a:defRPr sz="2311" b="1"/>
            </a:lvl5pPr>
            <a:lvl6pPr marL="3301981" indent="0">
              <a:buNone/>
              <a:defRPr sz="2311" b="1"/>
            </a:lvl6pPr>
            <a:lvl7pPr marL="3962378" indent="0">
              <a:buNone/>
              <a:defRPr sz="2311" b="1"/>
            </a:lvl7pPr>
            <a:lvl8pPr marL="4622773" indent="0">
              <a:buNone/>
              <a:defRPr sz="2311" b="1"/>
            </a:lvl8pPr>
            <a:lvl9pPr marL="5283169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5"/>
            <a:ext cx="2915543" cy="509085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E1F2BDA3-C7BD-4788-BC94-172F9451A8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Private &amp; Confidential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C2A3A67A-9AAA-44C0-9F4F-D91281FCBD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E4ABA5A-D5AB-42EB-80EA-3C33AEDD22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4820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A31461-F562-462C-BD61-AD6BE3E0C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DF04-8CF7-4D81-87AF-64645CAAE270}" type="datetimeFigureOut">
              <a:rPr lang="en-US" smtClean="0"/>
              <a:t>25/03/2021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C26E87-0F37-450A-905E-FB0EEFF21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22120" y="9087383"/>
            <a:ext cx="930473" cy="5274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5E448-1E6E-4125-AC1B-D3AAFA950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4391" y="9087383"/>
            <a:ext cx="220564" cy="527403"/>
          </a:xfrm>
          <a:prstGeom prst="rect">
            <a:avLst/>
          </a:prstGeom>
        </p:spPr>
        <p:txBody>
          <a:bodyPr/>
          <a:lstStyle/>
          <a:p>
            <a:fld id="{9C26546B-34CD-441F-835B-0CD36D745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382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  <p:sldLayoutId id="2147484146" r:id="rId2"/>
    <p:sldLayoutId id="2147484147" r:id="rId3"/>
    <p:sldLayoutId id="2147484148" r:id="rId4"/>
    <p:sldLayoutId id="2147484149" r:id="rId5"/>
    <p:sldLayoutId id="2147484137" r:id="rId6"/>
    <p:sldLayoutId id="2147484150" r:id="rId7"/>
    <p:sldLayoutId id="2147484139" r:id="rId8"/>
    <p:sldLayoutId id="2147484140" r:id="rId9"/>
    <p:sldLayoutId id="2147484141" r:id="rId10"/>
    <p:sldLayoutId id="2147484142" r:id="rId11"/>
    <p:sldLayoutId id="2147484143" r:id="rId12"/>
    <p:sldLayoutId id="2147484144" r:id="rId13"/>
    <p:sldLayoutId id="2147484151" r:id="rId14"/>
    <p:sldLayoutId id="2147484152" r:id="rId15"/>
    <p:sldLayoutId id="2147484153" r:id="rId16"/>
    <p:sldLayoutId id="2147484154" r:id="rId17"/>
    <p:sldLayoutId id="2147484155" r:id="rId18"/>
    <p:sldLayoutId id="2147484156" r:id="rId19"/>
    <p:sldLayoutId id="2147484157" r:id="rId20"/>
    <p:sldLayoutId id="2147484158" r:id="rId21"/>
    <p:sldLayoutId id="2147484159" r:id="rId22"/>
    <p:sldLayoutId id="2147484160" r:id="rId23"/>
    <p:sldLayoutId id="2147484161" r:id="rId24"/>
    <p:sldLayoutId id="2147484162" r:id="rId25"/>
    <p:sldLayoutId id="2147484163" r:id="rId26"/>
    <p:sldLayoutId id="2147484164" r:id="rId27"/>
    <p:sldLayoutId id="2147484165" r:id="rId2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44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44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44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44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44" b="1">
          <a:solidFill>
            <a:schemeClr val="tx1"/>
          </a:solidFill>
          <a:latin typeface="Arial" panose="020B0604020202020204" pitchFamily="34" charset="0"/>
        </a:defRPr>
      </a:lvl5pPr>
      <a:lvl6pPr marL="660396" algn="l" rtl="0" eaLnBrk="1" fontAlgn="base" hangingPunct="1">
        <a:spcBef>
          <a:spcPct val="0"/>
        </a:spcBef>
        <a:spcAft>
          <a:spcPct val="0"/>
        </a:spcAft>
        <a:defRPr sz="4044" b="1">
          <a:solidFill>
            <a:schemeClr val="tx1"/>
          </a:solidFill>
          <a:latin typeface="Arial" panose="020B0604020202020204" pitchFamily="34" charset="0"/>
        </a:defRPr>
      </a:lvl6pPr>
      <a:lvl7pPr marL="1320793" algn="l" rtl="0" eaLnBrk="1" fontAlgn="base" hangingPunct="1">
        <a:spcBef>
          <a:spcPct val="0"/>
        </a:spcBef>
        <a:spcAft>
          <a:spcPct val="0"/>
        </a:spcAft>
        <a:defRPr sz="4044" b="1">
          <a:solidFill>
            <a:schemeClr val="tx1"/>
          </a:solidFill>
          <a:latin typeface="Arial" panose="020B0604020202020204" pitchFamily="34" charset="0"/>
        </a:defRPr>
      </a:lvl7pPr>
      <a:lvl8pPr marL="1981188" algn="l" rtl="0" eaLnBrk="1" fontAlgn="base" hangingPunct="1">
        <a:spcBef>
          <a:spcPct val="0"/>
        </a:spcBef>
        <a:spcAft>
          <a:spcPct val="0"/>
        </a:spcAft>
        <a:defRPr sz="4044" b="1">
          <a:solidFill>
            <a:schemeClr val="tx1"/>
          </a:solidFill>
          <a:latin typeface="Arial" panose="020B0604020202020204" pitchFamily="34" charset="0"/>
        </a:defRPr>
      </a:lvl8pPr>
      <a:lvl9pPr marL="2641585" algn="l" rtl="0" eaLnBrk="1" fontAlgn="base" hangingPunct="1">
        <a:spcBef>
          <a:spcPct val="0"/>
        </a:spcBef>
        <a:spcAft>
          <a:spcPct val="0"/>
        </a:spcAft>
        <a:defRPr sz="4044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495296" indent="-4952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1073144" indent="-412747" algn="l" rtl="0" eaLnBrk="1" fontAlgn="base" hangingPunct="1">
        <a:spcBef>
          <a:spcPct val="20000"/>
        </a:spcBef>
        <a:spcAft>
          <a:spcPct val="0"/>
        </a:spcAft>
        <a:buChar char="–"/>
        <a:defRPr sz="2311" kern="1200">
          <a:solidFill>
            <a:schemeClr val="tx1"/>
          </a:solidFill>
          <a:latin typeface="+mn-lt"/>
          <a:ea typeface="+mn-ea"/>
          <a:cs typeface="+mn-cs"/>
        </a:defRPr>
      </a:lvl2pPr>
      <a:lvl3pPr marL="1650991" indent="-330199" algn="l" rtl="0" eaLnBrk="1" fontAlgn="base" hangingPunct="1">
        <a:spcBef>
          <a:spcPct val="20000"/>
        </a:spcBef>
        <a:spcAft>
          <a:spcPct val="0"/>
        </a:spcAft>
        <a:buChar char="•"/>
        <a:defRPr sz="2311" kern="1200">
          <a:solidFill>
            <a:schemeClr val="tx1"/>
          </a:solidFill>
          <a:latin typeface="+mn-lt"/>
          <a:ea typeface="+mn-ea"/>
          <a:cs typeface="+mn-cs"/>
        </a:defRPr>
      </a:lvl3pPr>
      <a:lvl4pPr marL="2311388" indent="-330199" algn="l" rtl="0" eaLnBrk="1" fontAlgn="base" hangingPunct="1">
        <a:spcBef>
          <a:spcPct val="20000"/>
        </a:spcBef>
        <a:spcAft>
          <a:spcPct val="0"/>
        </a:spcAft>
        <a:buChar char="–"/>
        <a:defRPr sz="2311" kern="1200">
          <a:solidFill>
            <a:schemeClr val="tx1"/>
          </a:solidFill>
          <a:latin typeface="+mn-lt"/>
          <a:ea typeface="+mn-ea"/>
          <a:cs typeface="+mn-cs"/>
        </a:defRPr>
      </a:lvl4pPr>
      <a:lvl5pPr marL="2971784" indent="-330199" algn="l" rtl="0" eaLnBrk="1" fontAlgn="base" hangingPunct="1">
        <a:spcBef>
          <a:spcPct val="20000"/>
        </a:spcBef>
        <a:spcAft>
          <a:spcPct val="0"/>
        </a:spcAft>
        <a:buChar char="»"/>
        <a:defRPr sz="2311" kern="1200">
          <a:solidFill>
            <a:schemeClr val="tx1"/>
          </a:solidFill>
          <a:latin typeface="+mn-lt"/>
          <a:ea typeface="+mn-ea"/>
          <a:cs typeface="+mn-cs"/>
        </a:defRPr>
      </a:lvl5pPr>
      <a:lvl6pPr marL="3632179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6pPr>
      <a:lvl7pPr marL="4292576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7pPr>
      <a:lvl8pPr marL="4952972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8pPr>
      <a:lvl9pPr marL="5613369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1pPr>
      <a:lvl2pPr marL="660396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2pPr>
      <a:lvl3pPr marL="1320793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3pPr>
      <a:lvl4pPr marL="1981188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4pPr>
      <a:lvl5pPr marL="2641585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5pPr>
      <a:lvl6pPr marL="3301981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78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7pPr>
      <a:lvl8pPr marL="4622773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8pPr>
      <a:lvl9pPr marL="5283169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692A14F0-D86C-4A03-8B08-8A55214BF5AE}"/>
              </a:ext>
            </a:extLst>
          </p:cNvPr>
          <p:cNvGrpSpPr/>
          <p:nvPr/>
        </p:nvGrpSpPr>
        <p:grpSpPr>
          <a:xfrm>
            <a:off x="1" y="-10919"/>
            <a:ext cx="6808300" cy="9916919"/>
            <a:chOff x="979747" y="0"/>
            <a:chExt cx="9003544" cy="991691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52129A7-B68D-4F85-9DD5-234FE2F63DF7}"/>
                </a:ext>
              </a:extLst>
            </p:cNvPr>
            <p:cNvGrpSpPr/>
            <p:nvPr/>
          </p:nvGrpSpPr>
          <p:grpSpPr>
            <a:xfrm>
              <a:off x="979747" y="0"/>
              <a:ext cx="9003544" cy="9916916"/>
              <a:chOff x="979747" y="0"/>
              <a:chExt cx="9003544" cy="9916916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3E9EF89-678F-4A46-8D95-FD7624BE7900}"/>
                  </a:ext>
                </a:extLst>
              </p:cNvPr>
              <p:cNvSpPr txBox="1"/>
              <p:nvPr/>
            </p:nvSpPr>
            <p:spPr>
              <a:xfrm>
                <a:off x="3229311" y="326460"/>
                <a:ext cx="6082594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b="1" dirty="0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Program </a:t>
                </a:r>
                <a:r>
                  <a:rPr lang="en-US" sz="1400" b="1" dirty="0" err="1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Obligasi</a:t>
                </a:r>
                <a:r>
                  <a:rPr lang="en-US" sz="1400" b="1" dirty="0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 Pasar </a:t>
                </a:r>
                <a:r>
                  <a:rPr lang="en-US" sz="1400" b="1" dirty="0" err="1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Sekunder</a:t>
                </a:r>
                <a:r>
                  <a:rPr lang="en-US" sz="1400" b="1" dirty="0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1400" b="1" dirty="0" err="1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melalui</a:t>
                </a:r>
                <a:r>
                  <a:rPr lang="en-US" sz="1400" b="1" dirty="0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1400" b="1" dirty="0" err="1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Aplikasi</a:t>
                </a:r>
                <a:r>
                  <a:rPr lang="en-US" sz="1400" b="1" dirty="0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 digibank by DBS </a:t>
                </a:r>
                <a:r>
                  <a:rPr lang="en-US" sz="1400" b="1" dirty="0" err="1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untuk</a:t>
                </a:r>
                <a:r>
                  <a:rPr lang="en-US" sz="1400" b="1" dirty="0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1400" b="1" dirty="0" err="1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nasabah</a:t>
                </a:r>
                <a:r>
                  <a:rPr lang="en-US" sz="1400" b="1" dirty="0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 Treasures &amp; TPC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7848DF8-AF44-45BF-A308-03563131184F}"/>
                  </a:ext>
                </a:extLst>
              </p:cNvPr>
              <p:cNvSpPr/>
              <p:nvPr/>
            </p:nvSpPr>
            <p:spPr>
              <a:xfrm>
                <a:off x="1079014" y="1028908"/>
                <a:ext cx="8904277" cy="17740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85750" marR="0" lvl="0" indent="-28575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Periode</a:t>
                </a:r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kumimoji="0" lang="en-US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Pembelian</a:t>
                </a:r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: </a:t>
                </a:r>
                <a:r>
                  <a:rPr kumimoji="0" 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1 – 30 April 2021</a:t>
                </a:r>
              </a:p>
              <a:p>
                <a:pPr marL="285750" lvl="0" indent="-285750">
                  <a:buFont typeface="+mj-lt"/>
                  <a:buAutoNum type="arabicPeriod"/>
                </a:pP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Program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berlaku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untuk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semua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nasabah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DBS Treasures dan Treasures Private Client (TPC)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termasuk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karyawan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PT Bank DBS Indonesia (“Bank”).</a:t>
                </a:r>
              </a:p>
              <a:p>
                <a:pPr marL="285750" lvl="0" indent="-285750">
                  <a:buFont typeface="+mj-lt"/>
                  <a:buAutoNum type="arabicPeriod"/>
                </a:pP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Program cash reward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berlaku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bagi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nasabah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yang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melakukan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b="1" dirty="0" err="1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pembelian</a:t>
                </a:r>
                <a:r>
                  <a:rPr lang="en-US" b="1" dirty="0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b="1" dirty="0" err="1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atau</a:t>
                </a:r>
                <a:r>
                  <a:rPr lang="en-US" b="1" dirty="0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b="1" dirty="0" err="1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penjualan</a:t>
                </a:r>
                <a:r>
                  <a:rPr lang="en-US" b="1" dirty="0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b="1" dirty="0" err="1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Obligasi</a:t>
                </a:r>
                <a:r>
                  <a:rPr lang="en-US" b="1" dirty="0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Pasar </a:t>
                </a:r>
                <a:r>
                  <a:rPr lang="en-US" b="1" dirty="0" err="1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Sekunder</a:t>
                </a:r>
                <a:r>
                  <a:rPr lang="en-US" b="1" dirty="0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b="1" dirty="0" err="1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seri</a:t>
                </a:r>
                <a:r>
                  <a:rPr lang="en-US" b="1" dirty="0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FR </a:t>
                </a:r>
                <a:r>
                  <a:rPr lang="en-US" b="1" dirty="0" err="1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atau</a:t>
                </a:r>
                <a:r>
                  <a:rPr lang="en-US" b="1" dirty="0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INDON/INDOIS </a:t>
                </a:r>
                <a:r>
                  <a:rPr lang="en-US" b="1" dirty="0" err="1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melalui</a:t>
                </a:r>
                <a:r>
                  <a:rPr lang="en-US" b="1" dirty="0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b="1" dirty="0" err="1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Aplikasi</a:t>
                </a:r>
                <a:r>
                  <a:rPr lang="en-US" b="1" dirty="0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digibank by DBS</a:t>
                </a:r>
                <a:r>
                  <a:rPr lang="en-US" dirty="0">
                    <a:solidFill>
                      <a:srgbClr val="FF000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i="1" dirty="0">
                    <a:solidFill>
                      <a:srgbClr val="FF000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(</a:t>
                </a:r>
                <a:r>
                  <a:rPr lang="en-US" i="1" dirty="0" err="1">
                    <a:solidFill>
                      <a:srgbClr val="FF000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penjualan</a:t>
                </a:r>
                <a:r>
                  <a:rPr lang="en-US" i="1" dirty="0">
                    <a:solidFill>
                      <a:srgbClr val="FF000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ORI dan SR </a:t>
                </a:r>
                <a:r>
                  <a:rPr lang="en-US" i="1" dirty="0" err="1">
                    <a:solidFill>
                      <a:srgbClr val="FF000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tidak</a:t>
                </a:r>
                <a:r>
                  <a:rPr lang="en-US" i="1" dirty="0">
                    <a:solidFill>
                      <a:srgbClr val="FF000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i="1" dirty="0" err="1">
                    <a:solidFill>
                      <a:srgbClr val="FF000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berlaku</a:t>
                </a:r>
                <a:r>
                  <a:rPr lang="en-US" i="1" dirty="0">
                    <a:solidFill>
                      <a:srgbClr val="FF000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i="1" dirty="0" err="1">
                    <a:solidFill>
                      <a:srgbClr val="FF000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untuk</a:t>
                </a:r>
                <a:r>
                  <a:rPr lang="en-US" i="1" dirty="0">
                    <a:solidFill>
                      <a:srgbClr val="FF000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program </a:t>
                </a:r>
                <a:r>
                  <a:rPr lang="en-US" i="1" dirty="0" err="1">
                    <a:solidFill>
                      <a:srgbClr val="FF000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ini</a:t>
                </a:r>
                <a:r>
                  <a:rPr lang="en-US" i="1" dirty="0">
                    <a:solidFill>
                      <a:srgbClr val="FF000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)</a:t>
                </a:r>
                <a:r>
                  <a:rPr lang="en-US" b="1" i="1" dirty="0">
                    <a:solidFill>
                      <a:srgbClr val="0070C0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. </a:t>
                </a:r>
              </a:p>
              <a:p>
                <a:pPr marL="288925" lvl="0"/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Cash reward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diberikan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berdasarkan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 </a:t>
                </a:r>
                <a:r>
                  <a:rPr lang="en-US" b="1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nominal </a:t>
                </a:r>
                <a:r>
                  <a:rPr lang="en-US" b="1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pembelian</a:t>
                </a:r>
                <a:r>
                  <a:rPr lang="en-US" b="1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 </a:t>
                </a:r>
                <a:r>
                  <a:rPr lang="en-US" b="1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atau</a:t>
                </a:r>
                <a:r>
                  <a:rPr lang="en-US" b="1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b="1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penjualan</a:t>
                </a:r>
                <a:r>
                  <a:rPr lang="en-US" b="1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(</a:t>
                </a:r>
                <a:r>
                  <a:rPr lang="en-US" b="1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berlaku</a:t>
                </a:r>
                <a:r>
                  <a:rPr lang="en-US" b="1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b="1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akumulasi</a:t>
                </a:r>
                <a:r>
                  <a:rPr lang="en-US" b="1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)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Obligasi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Pasar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Sekunder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yang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dilakukan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oleh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nasabah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sesuai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dengan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tiering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dibawah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  <a:r>
                  <a:rPr lang="en-US" dirty="0" err="1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ini</a:t>
                </a:r>
                <a:r>
                  <a:rPr lang="en-US" dirty="0">
                    <a:solidFill>
                      <a:prstClr val="black"/>
                    </a:solidFill>
                    <a:latin typeface="+mj-lt"/>
                    <a:ea typeface="MS Mincho" panose="02020609040205080304" pitchFamily="49" charset="-128"/>
                    <a:cs typeface="Arial" panose="020B0604020202020204" pitchFamily="34" charset="0"/>
                  </a:rPr>
                  <a:t>: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MS Mincho" panose="02020609040205080304" pitchFamily="49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0B4BD97-D9B6-40BD-8BF3-011298053C0A}"/>
                  </a:ext>
                </a:extLst>
              </p:cNvPr>
              <p:cNvSpPr/>
              <p:nvPr/>
            </p:nvSpPr>
            <p:spPr>
              <a:xfrm>
                <a:off x="1062242" y="4612389"/>
                <a:ext cx="8904277" cy="530452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5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4. </a:t>
                </a:r>
                <a:r>
                  <a:rPr lang="en-US" sz="1050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Apabila</a:t>
                </a:r>
                <a:r>
                  <a:rPr lang="en-US" sz="105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nasabah</a:t>
                </a:r>
                <a:r>
                  <a:rPr lang="en-US" sz="105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melakukan</a:t>
                </a:r>
                <a:r>
                  <a:rPr lang="en-US" sz="105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pembelian</a:t>
                </a:r>
                <a:r>
                  <a:rPr lang="en-US" sz="105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lebih</a:t>
                </a:r>
                <a:r>
                  <a:rPr lang="en-US" sz="105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dari</a:t>
                </a:r>
                <a:r>
                  <a:rPr lang="en-US" sz="105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1 </a:t>
                </a:r>
                <a:r>
                  <a:rPr lang="en-US" sz="1050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produk</a:t>
                </a:r>
                <a:r>
                  <a:rPr lang="en-US" sz="105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r>
                  <a:rPr lang="en-US" sz="1050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maka</a:t>
                </a:r>
                <a:r>
                  <a:rPr lang="en-US" sz="105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cash reward </a:t>
                </a:r>
                <a:r>
                  <a:rPr lang="en-US" sz="1050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akan</a:t>
                </a:r>
                <a:r>
                  <a:rPr lang="en-US" sz="105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diberikan</a:t>
                </a:r>
                <a:r>
                  <a:rPr lang="en-US" sz="105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sesuai</a:t>
                </a:r>
                <a:r>
                  <a:rPr lang="en-US" sz="105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total </a:t>
                </a:r>
                <a:r>
                  <a:rPr lang="en-US" sz="1050" b="1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akumulasi</a:t>
                </a:r>
                <a:r>
                  <a:rPr lang="en-US" sz="105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nominal </a:t>
                </a:r>
                <a:r>
                  <a:rPr lang="en-US" sz="1050" b="1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pembelian</a:t>
                </a:r>
                <a:r>
                  <a:rPr lang="en-US" sz="105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b="1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atau</a:t>
                </a:r>
                <a:r>
                  <a:rPr lang="en-US" sz="105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b="1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penjualan</a:t>
                </a:r>
                <a:r>
                  <a:rPr lang="en-US" sz="105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per </a:t>
                </a:r>
                <a:r>
                  <a:rPr lang="en-US" sz="1050" b="1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mata</a:t>
                </a:r>
                <a:r>
                  <a:rPr lang="en-US" sz="105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uang</a:t>
                </a:r>
                <a:br>
                  <a:rPr lang="en-US" sz="1050" dirty="0"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en-US" sz="1050" b="1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Ilustrasi</a:t>
                </a:r>
                <a:r>
                  <a:rPr lang="en-US" sz="105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endParaRPr lang="en-US" sz="105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01638" marR="0" lvl="1" indent="-28575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arenR"/>
                </a:pP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Nasabah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membeli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produk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FR64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dengan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nominal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Rp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100.000.000 (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seratus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juta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rupiah) dan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menjual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produk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FR72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dengan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nominal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Rp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150.000.000 (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seratus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lima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puluh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juta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rupiah).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Maka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total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pembelian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dan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penjualan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dalam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mata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uang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Rupiah yang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Nasabah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lakukan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adalah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Rp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250.000.000 (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dua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ratus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lima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puluh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juta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rupiah), dan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nasabah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berhak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mendapatkan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cash reward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senilai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Rp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300.000 (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tiga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ratus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ribu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rupiah)</a:t>
                </a:r>
                <a:endParaRPr lang="en-US" sz="105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01638" marR="0" lvl="1" indent="-28575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arenR"/>
                </a:pP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Nasabah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membeli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produk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INDON43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dengan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nominal US $7.000 (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tujuh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ribu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US dollar) dan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produk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INDOIS50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dengan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nominal US $20.000 (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dua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puluh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ribu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US dollar).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Maka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total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pembelian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dalam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mata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uang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US Dollar yang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Nasabah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lakukan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adalah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US $27.000 (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dua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puluh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tujuh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ribu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US dollar), dan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nasabah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berhak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mendapatkan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cash reward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senilai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Rp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450.000 (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empat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ratus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lima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puluh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ribu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rupiah)</a:t>
                </a:r>
                <a:endParaRPr lang="en-US" sz="105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01638" marR="0" lvl="1" indent="-28575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arenR"/>
                </a:pP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Nasabah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membeli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produk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FR64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dengan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nominal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Rp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100.000.000 (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seratus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juta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rupiah) dan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produk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INDON43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dengan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nominal US $7.000 (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tujuh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ribu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US dollar).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Maka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untuk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pembelian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dalam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mata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uang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Rupiah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nasabah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berhak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mendapatkan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cash reward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senilai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Rp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150.000 (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seratus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lima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puluh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ribu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rupiah) dan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untuk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pembelian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dalam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mata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uang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US Dollar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nasabah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berhak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mendapatkan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cash reward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senilai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Rp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150.000 (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seratus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lima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puluh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ribu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rupiah).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Sehingga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total cash reward yang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Nasabah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dapatkan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adalah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Rp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300.000 (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tiga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ratus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050" dirty="0" err="1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ribu</a:t>
                </a:r>
                <a:r>
                  <a:rPr lang="en-US" sz="1050" dirty="0">
                    <a:solidFill>
                      <a:srgbClr val="00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rupiah)</a:t>
                </a:r>
                <a:endParaRPr lang="en-US" sz="105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28600" lvl="0" indent="-228600">
                  <a:buFont typeface="+mj-lt"/>
                  <a:buAutoNum type="arabicPeriod" startAt="5"/>
                </a:pPr>
                <a:r>
                  <a:rPr lang="en-US" sz="1050" i="1" dirty="0"/>
                  <a:t>Cash reward</a:t>
                </a:r>
                <a:r>
                  <a:rPr lang="en-US" sz="1050" dirty="0"/>
                  <a:t> </a:t>
                </a:r>
                <a:r>
                  <a:rPr lang="en-US" sz="1050" dirty="0" err="1"/>
                  <a:t>akan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dikreditkan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ke</a:t>
                </a:r>
                <a:r>
                  <a:rPr lang="en-US" sz="1050" dirty="0"/>
                  <a:t> </a:t>
                </a:r>
                <a:r>
                  <a:rPr lang="en-US" sz="1050" dirty="0" err="1"/>
                  <a:t>rekening</a:t>
                </a:r>
                <a:r>
                  <a:rPr lang="en-US" sz="1050" dirty="0"/>
                  <a:t> </a:t>
                </a:r>
                <a:r>
                  <a:rPr lang="en-US" sz="1050" dirty="0" err="1"/>
                  <a:t>utama</a:t>
                </a:r>
                <a:r>
                  <a:rPr lang="en-US" sz="1050" dirty="0"/>
                  <a:t> </a:t>
                </a:r>
                <a:r>
                  <a:rPr lang="en-US" sz="1050" dirty="0" err="1"/>
                  <a:t>nasabah</a:t>
                </a:r>
                <a:r>
                  <a:rPr lang="en-US" sz="1050" dirty="0"/>
                  <a:t> di Bank paling </a:t>
                </a:r>
                <a:r>
                  <a:rPr lang="en-US" sz="1050" dirty="0" err="1"/>
                  <a:t>lambat</a:t>
                </a:r>
                <a:r>
                  <a:rPr lang="en-US" sz="1050" dirty="0"/>
                  <a:t> </a:t>
                </a:r>
                <a:r>
                  <a:rPr lang="en-US" sz="1050" dirty="0" err="1"/>
                  <a:t>tanggal</a:t>
                </a:r>
                <a:r>
                  <a:rPr lang="en-US" sz="1050" dirty="0"/>
                  <a:t> </a:t>
                </a:r>
                <a:r>
                  <a:rPr lang="en-US" sz="1050" b="1" dirty="0"/>
                  <a:t>21 Mei 2021</a:t>
                </a:r>
                <a:r>
                  <a:rPr lang="en-US" sz="1050" dirty="0"/>
                  <a:t>.  </a:t>
                </a:r>
              </a:p>
              <a:p>
                <a:pPr marL="228600" lvl="0" indent="-228600">
                  <a:buFont typeface="+mj-lt"/>
                  <a:buAutoNum type="arabicPeriod" startAt="5"/>
                </a:pPr>
                <a:r>
                  <a:rPr lang="en-US" sz="1050" dirty="0" err="1"/>
                  <a:t>Perhitungan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saldo</a:t>
                </a:r>
                <a:r>
                  <a:rPr lang="en-US" sz="1050" dirty="0"/>
                  <a:t>, dana, </a:t>
                </a:r>
                <a:r>
                  <a:rPr lang="en-US" sz="1050" dirty="0" err="1"/>
                  <a:t>transaksi</a:t>
                </a:r>
                <a:r>
                  <a:rPr lang="en-US" sz="1050" dirty="0"/>
                  <a:t> dan </a:t>
                </a:r>
                <a:r>
                  <a:rPr lang="en-US" sz="1050" dirty="0" err="1"/>
                  <a:t>segala</a:t>
                </a:r>
                <a:r>
                  <a:rPr lang="en-US" sz="1050" dirty="0"/>
                  <a:t> data yang </a:t>
                </a:r>
                <a:r>
                  <a:rPr lang="en-US" sz="1050" dirty="0" err="1"/>
                  <a:t>berkaitan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dalam</a:t>
                </a:r>
                <a:r>
                  <a:rPr lang="en-US" sz="1050" dirty="0"/>
                  <a:t> </a:t>
                </a:r>
                <a:r>
                  <a:rPr lang="en-US" sz="1050" dirty="0" err="1"/>
                  <a:t>penentuan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pemenang</a:t>
                </a:r>
                <a:r>
                  <a:rPr lang="en-US" sz="1050" dirty="0"/>
                  <a:t> </a:t>
                </a:r>
                <a:r>
                  <a:rPr lang="en-US" sz="1050" dirty="0" err="1"/>
                  <a:t>akan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mengikuti</a:t>
                </a:r>
                <a:r>
                  <a:rPr lang="en-US" sz="1050" dirty="0"/>
                  <a:t> data yang </a:t>
                </a:r>
                <a:r>
                  <a:rPr lang="en-US" sz="1050" dirty="0" err="1"/>
                  <a:t>tercatat</a:t>
                </a:r>
                <a:r>
                  <a:rPr lang="en-US" sz="1050" dirty="0"/>
                  <a:t> pada Bank </a:t>
                </a:r>
                <a:r>
                  <a:rPr lang="en-US" sz="1050" dirty="0" err="1"/>
                  <a:t>selama</a:t>
                </a:r>
                <a:r>
                  <a:rPr lang="en-US" sz="1050" dirty="0"/>
                  <a:t> </a:t>
                </a:r>
                <a:r>
                  <a:rPr lang="en-US" sz="1050" dirty="0" err="1"/>
                  <a:t>Periode</a:t>
                </a:r>
                <a:r>
                  <a:rPr lang="en-US" sz="1050" dirty="0"/>
                  <a:t> Program.</a:t>
                </a:r>
              </a:p>
              <a:p>
                <a:pPr marL="228600" lvl="0" indent="-228600">
                  <a:buFont typeface="+mj-lt"/>
                  <a:buAutoNum type="arabicPeriod" startAt="5"/>
                </a:pPr>
                <a:r>
                  <a:rPr lang="en-US" sz="1050" dirty="0"/>
                  <a:t>Bank </a:t>
                </a:r>
                <a:r>
                  <a:rPr lang="en-US" sz="1050" dirty="0" err="1"/>
                  <a:t>berhak</a:t>
                </a:r>
                <a:r>
                  <a:rPr lang="en-US" sz="1050" dirty="0"/>
                  <a:t> </a:t>
                </a:r>
                <a:r>
                  <a:rPr lang="en-US" sz="1050" dirty="0" err="1"/>
                  <a:t>berdasarkan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kebijakannya</a:t>
                </a:r>
                <a:r>
                  <a:rPr lang="en-US" sz="1050" dirty="0"/>
                  <a:t> </a:t>
                </a:r>
                <a:r>
                  <a:rPr lang="en-US" sz="1050" dirty="0" err="1"/>
                  <a:t>mengubah</a:t>
                </a:r>
                <a:r>
                  <a:rPr lang="en-US" sz="1050" dirty="0"/>
                  <a:t>, </a:t>
                </a:r>
                <a:r>
                  <a:rPr lang="en-US" sz="1050" dirty="0" err="1"/>
                  <a:t>menghapus</a:t>
                </a:r>
                <a:r>
                  <a:rPr lang="en-US" sz="1050" dirty="0"/>
                  <a:t>, </a:t>
                </a:r>
                <a:r>
                  <a:rPr lang="en-US" sz="1050" dirty="0" err="1"/>
                  <a:t>atau</a:t>
                </a:r>
                <a:r>
                  <a:rPr lang="en-US" sz="1050" dirty="0"/>
                  <a:t> </a:t>
                </a:r>
                <a:r>
                  <a:rPr lang="en-US" sz="1050" dirty="0" err="1"/>
                  <a:t>menambahkan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persyaratan</a:t>
                </a:r>
                <a:r>
                  <a:rPr lang="en-US" sz="1050" dirty="0"/>
                  <a:t> dan </a:t>
                </a:r>
                <a:r>
                  <a:rPr lang="en-US" sz="1050" dirty="0" err="1"/>
                  <a:t>ketentuan</a:t>
                </a:r>
                <a:r>
                  <a:rPr lang="en-US" sz="1050" dirty="0"/>
                  <a:t> Program </a:t>
                </a:r>
                <a:r>
                  <a:rPr lang="en-US" sz="1050" dirty="0" err="1"/>
                  <a:t>dengan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pemberitahuan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sebelumnya</a:t>
                </a:r>
                <a:r>
                  <a:rPr lang="en-US" sz="1050" dirty="0"/>
                  <a:t> </a:t>
                </a:r>
                <a:r>
                  <a:rPr lang="en-US" sz="1050" dirty="0" err="1"/>
                  <a:t>sesuai</a:t>
                </a:r>
                <a:r>
                  <a:rPr lang="en-US" sz="1050" dirty="0"/>
                  <a:t> </a:t>
                </a:r>
                <a:r>
                  <a:rPr lang="en-US" sz="1050" dirty="0" err="1"/>
                  <a:t>dengan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peraturan</a:t>
                </a:r>
                <a:r>
                  <a:rPr lang="en-US" sz="1050" dirty="0"/>
                  <a:t> yang </a:t>
                </a:r>
                <a:r>
                  <a:rPr lang="en-US" sz="1050" dirty="0" err="1"/>
                  <a:t>berlaku</a:t>
                </a:r>
                <a:r>
                  <a:rPr lang="en-US" sz="1050" dirty="0"/>
                  <a:t>.</a:t>
                </a:r>
              </a:p>
              <a:p>
                <a:pPr marL="228600" lvl="0" indent="-228600">
                  <a:buFont typeface="+mj-lt"/>
                  <a:buAutoNum type="arabicPeriod" startAt="5"/>
                </a:pPr>
                <a:r>
                  <a:rPr lang="en-US" sz="1050" dirty="0" err="1"/>
                  <a:t>Apabila</a:t>
                </a:r>
                <a:r>
                  <a:rPr lang="en-US" sz="1050" dirty="0"/>
                  <a:t> </a:t>
                </a:r>
                <a:r>
                  <a:rPr lang="en-US" sz="1050" dirty="0" err="1"/>
                  <a:t>selama</a:t>
                </a:r>
                <a:r>
                  <a:rPr lang="en-US" sz="1050" dirty="0"/>
                  <a:t> </a:t>
                </a:r>
                <a:r>
                  <a:rPr lang="en-US" sz="1050" dirty="0" err="1"/>
                  <a:t>Periode</a:t>
                </a:r>
                <a:r>
                  <a:rPr lang="en-US" sz="1050" dirty="0"/>
                  <a:t> Program </a:t>
                </a:r>
                <a:r>
                  <a:rPr lang="en-US" sz="1050" dirty="0" err="1"/>
                  <a:t>ditemukan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adanya</a:t>
                </a:r>
                <a:r>
                  <a:rPr lang="en-US" sz="1050" dirty="0"/>
                  <a:t> </a:t>
                </a:r>
                <a:r>
                  <a:rPr lang="en-US" sz="1050" dirty="0" err="1"/>
                  <a:t>kecurangan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baik</a:t>
                </a:r>
                <a:r>
                  <a:rPr lang="en-US" sz="1050" dirty="0"/>
                  <a:t> </a:t>
                </a:r>
                <a:r>
                  <a:rPr lang="en-US" sz="1050" dirty="0" err="1"/>
                  <a:t>sengaja</a:t>
                </a:r>
                <a:r>
                  <a:rPr lang="en-US" sz="1050" dirty="0"/>
                  <a:t> </a:t>
                </a:r>
                <a:r>
                  <a:rPr lang="en-US" sz="1050" dirty="0" err="1"/>
                  <a:t>atau</a:t>
                </a:r>
                <a:r>
                  <a:rPr lang="en-US" sz="1050" dirty="0"/>
                  <a:t> </a:t>
                </a:r>
                <a:r>
                  <a:rPr lang="en-US" sz="1050" dirty="0" err="1"/>
                  <a:t>tidak</a:t>
                </a:r>
                <a:r>
                  <a:rPr lang="en-US" sz="1050" dirty="0"/>
                  <a:t> </a:t>
                </a:r>
                <a:r>
                  <a:rPr lang="en-US" sz="1050" dirty="0" err="1"/>
                  <a:t>sengaja</a:t>
                </a:r>
                <a:r>
                  <a:rPr lang="en-US" sz="1050" dirty="0"/>
                  <a:t>, </a:t>
                </a:r>
                <a:r>
                  <a:rPr lang="en-US" sz="1050" dirty="0" err="1"/>
                  <a:t>maka</a:t>
                </a:r>
                <a:r>
                  <a:rPr lang="en-US" sz="1050" dirty="0"/>
                  <a:t> </a:t>
                </a:r>
                <a:r>
                  <a:rPr lang="en-US" sz="1050" dirty="0" err="1"/>
                  <a:t>berdasarkan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pertimbangan</a:t>
                </a:r>
                <a:r>
                  <a:rPr lang="en-US" sz="1050" dirty="0"/>
                  <a:t> Bank, Bank </a:t>
                </a:r>
                <a:r>
                  <a:rPr lang="en-US" sz="1050" dirty="0" err="1"/>
                  <a:t>berhak</a:t>
                </a:r>
                <a:r>
                  <a:rPr lang="en-US" sz="1050" dirty="0"/>
                  <a:t> </a:t>
                </a:r>
                <a:r>
                  <a:rPr lang="en-US" sz="1050" dirty="0" err="1"/>
                  <a:t>mendiskualifikasi</a:t>
                </a:r>
                <a:r>
                  <a:rPr lang="en-US" sz="1050" dirty="0"/>
                  <a:t> </a:t>
                </a:r>
                <a:r>
                  <a:rPr lang="en-US" sz="1050" dirty="0" err="1"/>
                  <a:t>nasabah</a:t>
                </a:r>
                <a:r>
                  <a:rPr lang="en-US" sz="1050" dirty="0"/>
                  <a:t> </a:t>
                </a:r>
                <a:r>
                  <a:rPr lang="en-US" sz="1050" dirty="0" err="1"/>
                  <a:t>dari</a:t>
                </a:r>
                <a:r>
                  <a:rPr lang="en-US" sz="1050" dirty="0"/>
                  <a:t> Program </a:t>
                </a:r>
                <a:r>
                  <a:rPr lang="en-US" sz="1050" dirty="0" err="1"/>
                  <a:t>ini</a:t>
                </a:r>
                <a:r>
                  <a:rPr lang="en-US" sz="1050" dirty="0"/>
                  <a:t> dan </a:t>
                </a:r>
                <a:r>
                  <a:rPr lang="en-US" sz="1050" dirty="0" err="1"/>
                  <a:t>tidak</a:t>
                </a:r>
                <a:r>
                  <a:rPr lang="en-US" sz="1050" dirty="0"/>
                  <a:t> </a:t>
                </a:r>
                <a:r>
                  <a:rPr lang="en-US" sz="1050" dirty="0" err="1"/>
                  <a:t>memberikan</a:t>
                </a:r>
                <a:r>
                  <a:rPr lang="en-US" sz="1050" dirty="0"/>
                  <a:t> </a:t>
                </a:r>
                <a:r>
                  <a:rPr lang="en-US" sz="1050" i="1" dirty="0"/>
                  <a:t>cash reward</a:t>
                </a:r>
                <a:r>
                  <a:rPr lang="en-US" sz="1050" dirty="0"/>
                  <a:t>.</a:t>
                </a:r>
              </a:p>
              <a:p>
                <a:pPr marL="228600" lvl="0" indent="-228600">
                  <a:buFont typeface="+mj-lt"/>
                  <a:buAutoNum type="arabicPeriod" startAt="5"/>
                </a:pPr>
                <a:r>
                  <a:rPr lang="en-US" sz="1050" dirty="0" err="1"/>
                  <a:t>Nasabah</a:t>
                </a:r>
                <a:r>
                  <a:rPr lang="en-US" sz="1050" dirty="0"/>
                  <a:t> </a:t>
                </a:r>
                <a:r>
                  <a:rPr lang="en-US" sz="1050" dirty="0" err="1"/>
                  <a:t>dapat</a:t>
                </a:r>
                <a:r>
                  <a:rPr lang="en-US" sz="1050" dirty="0"/>
                  <a:t> </a:t>
                </a:r>
                <a:r>
                  <a:rPr lang="en-US" sz="1050" dirty="0" err="1"/>
                  <a:t>mengajukan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keberatan</a:t>
                </a:r>
                <a:r>
                  <a:rPr lang="en-US" sz="1050" dirty="0"/>
                  <a:t> dan/</a:t>
                </a:r>
                <a:r>
                  <a:rPr lang="en-US" sz="1050" dirty="0" err="1"/>
                  <a:t>atau</a:t>
                </a:r>
                <a:r>
                  <a:rPr lang="en-US" sz="1050" dirty="0"/>
                  <a:t> </a:t>
                </a:r>
                <a:r>
                  <a:rPr lang="en-US" sz="1050" dirty="0" err="1"/>
                  <a:t>permohonan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koreksi</a:t>
                </a:r>
                <a:r>
                  <a:rPr lang="en-US" sz="1050" dirty="0"/>
                  <a:t> </a:t>
                </a:r>
                <a:r>
                  <a:rPr lang="en-US" sz="1050" dirty="0" err="1"/>
                  <a:t>atas</a:t>
                </a:r>
                <a:r>
                  <a:rPr lang="en-US" sz="1050" dirty="0"/>
                  <a:t> </a:t>
                </a:r>
                <a:r>
                  <a:rPr lang="en-US" sz="1050" dirty="0" err="1"/>
                  <a:t>perbedaan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perhitungan</a:t>
                </a:r>
                <a:r>
                  <a:rPr lang="en-US" sz="1050" dirty="0"/>
                  <a:t> </a:t>
                </a:r>
                <a:r>
                  <a:rPr lang="en-US" sz="1050" i="1" dirty="0"/>
                  <a:t>cash reward</a:t>
                </a:r>
                <a:r>
                  <a:rPr lang="en-US" sz="1050" dirty="0"/>
                  <a:t> yang </a:t>
                </a:r>
                <a:r>
                  <a:rPr lang="en-US" sz="1050" dirty="0" err="1"/>
                  <a:t>diterima</a:t>
                </a:r>
                <a:r>
                  <a:rPr lang="en-US" sz="1050" dirty="0"/>
                  <a:t> </a:t>
                </a:r>
                <a:r>
                  <a:rPr lang="en-US" sz="1050" dirty="0" err="1"/>
                  <a:t>selambat-lambatnya</a:t>
                </a:r>
                <a:r>
                  <a:rPr lang="en-US" sz="1050" dirty="0"/>
                  <a:t> 30 (</a:t>
                </a:r>
                <a:r>
                  <a:rPr lang="en-US" sz="1050" dirty="0" err="1"/>
                  <a:t>tiga</a:t>
                </a:r>
                <a:r>
                  <a:rPr lang="en-US" sz="1050" dirty="0"/>
                  <a:t> </a:t>
                </a:r>
                <a:r>
                  <a:rPr lang="en-US" sz="1050" dirty="0" err="1"/>
                  <a:t>puluh</a:t>
                </a:r>
                <a:r>
                  <a:rPr lang="en-US" sz="1050" dirty="0"/>
                  <a:t>) </a:t>
                </a:r>
                <a:r>
                  <a:rPr lang="en-US" sz="1050" dirty="0" err="1"/>
                  <a:t>hari</a:t>
                </a:r>
                <a:r>
                  <a:rPr lang="en-US" sz="1050" dirty="0"/>
                  <a:t> </a:t>
                </a:r>
                <a:r>
                  <a:rPr lang="en-US" sz="1050" dirty="0" err="1"/>
                  <a:t>kerja</a:t>
                </a:r>
                <a:r>
                  <a:rPr lang="en-US" sz="1050" dirty="0"/>
                  <a:t> </a:t>
                </a:r>
                <a:r>
                  <a:rPr lang="en-US" sz="1050" dirty="0" err="1"/>
                  <a:t>setelah</a:t>
                </a:r>
                <a:r>
                  <a:rPr lang="en-US" sz="1050" dirty="0"/>
                  <a:t> </a:t>
                </a:r>
                <a:r>
                  <a:rPr lang="en-US" sz="1050" dirty="0" err="1"/>
                  <a:t>berakhirnya</a:t>
                </a:r>
                <a:r>
                  <a:rPr lang="en-US" sz="1050" dirty="0"/>
                  <a:t> </a:t>
                </a:r>
                <a:r>
                  <a:rPr lang="en-US" sz="1050" dirty="0" err="1"/>
                  <a:t>Periode</a:t>
                </a:r>
                <a:r>
                  <a:rPr lang="en-US" sz="1050" dirty="0"/>
                  <a:t> Program.</a:t>
                </a:r>
              </a:p>
              <a:p>
                <a:pPr marL="228600" lvl="0" indent="-228600">
                  <a:buFont typeface="+mj-lt"/>
                  <a:buAutoNum type="arabicPeriod" startAt="5"/>
                </a:pPr>
                <a:r>
                  <a:rPr lang="en-US" sz="1050" dirty="0"/>
                  <a:t>PT Bank DBS Indonesia </a:t>
                </a:r>
                <a:r>
                  <a:rPr lang="en-US" sz="1050" dirty="0" err="1"/>
                  <a:t>terdaftar</a:t>
                </a:r>
                <a:r>
                  <a:rPr lang="en-US" sz="1050" dirty="0"/>
                  <a:t> dan </a:t>
                </a:r>
                <a:r>
                  <a:rPr lang="en-US" sz="1050" dirty="0" err="1"/>
                  <a:t>diawasi</a:t>
                </a:r>
                <a:r>
                  <a:rPr lang="en-US" sz="1050" dirty="0"/>
                  <a:t> oleh </a:t>
                </a:r>
                <a:r>
                  <a:rPr lang="en-US" sz="1050" dirty="0" err="1"/>
                  <a:t>Otoritas</a:t>
                </a:r>
                <a:r>
                  <a:rPr lang="en-US" sz="1050" dirty="0"/>
                  <a:t> </a:t>
                </a:r>
                <a:r>
                  <a:rPr lang="en-US" sz="1050" dirty="0" err="1"/>
                  <a:t>Jasa</a:t>
                </a:r>
                <a:r>
                  <a:rPr lang="en-US" sz="1050" dirty="0"/>
                  <a:t> </a:t>
                </a:r>
                <a:r>
                  <a:rPr lang="en-US" sz="1050" dirty="0" err="1"/>
                  <a:t>Keuangan</a:t>
                </a:r>
                <a:r>
                  <a:rPr lang="en-US" sz="1050" dirty="0"/>
                  <a:t> (OJK), </a:t>
                </a:r>
                <a:r>
                  <a:rPr lang="en-US" sz="1050" dirty="0" err="1"/>
                  <a:t>serta</a:t>
                </a:r>
                <a:r>
                  <a:rPr lang="en-US" sz="1050" dirty="0"/>
                  <a:t> </a:t>
                </a:r>
                <a:r>
                  <a:rPr lang="en-US" sz="1050" dirty="0" err="1"/>
                  <a:t>merupakan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peserta</a:t>
                </a:r>
                <a:r>
                  <a:rPr lang="en-US" sz="1050" dirty="0"/>
                  <a:t> </a:t>
                </a:r>
                <a:r>
                  <a:rPr lang="en-US" sz="1050" dirty="0" err="1"/>
                  <a:t>penjaminan</a:t>
                </a:r>
                <a:r>
                  <a:rPr lang="en-US" sz="1050" dirty="0"/>
                  <a:t> Lembaga </a:t>
                </a:r>
                <a:r>
                  <a:rPr lang="en-US" sz="1050" dirty="0" err="1"/>
                  <a:t>Penjamin</a:t>
                </a:r>
                <a:r>
                  <a:rPr lang="en-US" sz="1050" dirty="0"/>
                  <a:t> </a:t>
                </a:r>
                <a:r>
                  <a:rPr lang="en-US" sz="1050" dirty="0" err="1"/>
                  <a:t>Simpanan</a:t>
                </a:r>
                <a:r>
                  <a:rPr lang="en-US" sz="1050" dirty="0"/>
                  <a:t> (LPS).</a:t>
                </a:r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901C56FF-8C6F-4297-A97D-F52B55D91EF0}"/>
                  </a:ext>
                </a:extLst>
              </p:cNvPr>
              <p:cNvSpPr/>
              <p:nvPr/>
            </p:nvSpPr>
            <p:spPr bwMode="auto">
              <a:xfrm>
                <a:off x="3130289" y="193524"/>
                <a:ext cx="6082594" cy="789093"/>
              </a:xfrm>
              <a:prstGeom prst="roundRect">
                <a:avLst/>
              </a:prstGeom>
              <a:noFill/>
              <a:ln w="19050" cap="flat" cmpd="sng" algn="ctr">
                <a:solidFill>
                  <a:schemeClr val="bg1">
                    <a:lumMod val="75000"/>
                  </a:schemeClr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3305" tIns="31652" rIns="63305" bIns="31652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3303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FD59E69-EB8B-4C68-AA9C-8ED500D04288}"/>
                  </a:ext>
                </a:extLst>
              </p:cNvPr>
              <p:cNvGrpSpPr/>
              <p:nvPr/>
            </p:nvGrpSpPr>
            <p:grpSpPr>
              <a:xfrm>
                <a:off x="979747" y="0"/>
                <a:ext cx="2003088" cy="963419"/>
                <a:chOff x="-3714189" y="0"/>
                <a:chExt cx="2712970" cy="1256225"/>
              </a:xfrm>
            </p:grpSpPr>
            <p:sp>
              <p:nvSpPr>
                <p:cNvPr id="21" name="object 5">
                  <a:extLst>
                    <a:ext uri="{FF2B5EF4-FFF2-40B4-BE49-F238E27FC236}">
                      <a16:creationId xmlns:a16="http://schemas.microsoft.com/office/drawing/2014/main" id="{9D97B927-B0E8-4474-9B59-3309356578AF}"/>
                    </a:ext>
                  </a:extLst>
                </p:cNvPr>
                <p:cNvSpPr/>
                <p:nvPr/>
              </p:nvSpPr>
              <p:spPr>
                <a:xfrm>
                  <a:off x="-3683402" y="0"/>
                  <a:ext cx="2548069" cy="11866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2605" h="3498215">
                      <a:moveTo>
                        <a:pt x="5514678" y="0"/>
                      </a:moveTo>
                      <a:lnTo>
                        <a:pt x="87593" y="0"/>
                      </a:lnTo>
                      <a:lnTo>
                        <a:pt x="80120" y="29581"/>
                      </a:lnTo>
                      <a:lnTo>
                        <a:pt x="69793" y="73416"/>
                      </a:lnTo>
                      <a:lnTo>
                        <a:pt x="60179" y="117380"/>
                      </a:lnTo>
                      <a:lnTo>
                        <a:pt x="51277" y="161464"/>
                      </a:lnTo>
                      <a:lnTo>
                        <a:pt x="43087" y="205658"/>
                      </a:lnTo>
                      <a:lnTo>
                        <a:pt x="35609" y="249954"/>
                      </a:lnTo>
                      <a:lnTo>
                        <a:pt x="28843" y="294342"/>
                      </a:lnTo>
                      <a:lnTo>
                        <a:pt x="22789" y="338813"/>
                      </a:lnTo>
                      <a:lnTo>
                        <a:pt x="17448" y="383358"/>
                      </a:lnTo>
                      <a:lnTo>
                        <a:pt x="12819" y="427968"/>
                      </a:lnTo>
                      <a:lnTo>
                        <a:pt x="8902" y="472632"/>
                      </a:lnTo>
                      <a:lnTo>
                        <a:pt x="5697" y="517343"/>
                      </a:lnTo>
                      <a:lnTo>
                        <a:pt x="3204" y="562091"/>
                      </a:lnTo>
                      <a:lnTo>
                        <a:pt x="1424" y="606866"/>
                      </a:lnTo>
                      <a:lnTo>
                        <a:pt x="356" y="651660"/>
                      </a:lnTo>
                      <a:lnTo>
                        <a:pt x="0" y="696463"/>
                      </a:lnTo>
                      <a:lnTo>
                        <a:pt x="356" y="741266"/>
                      </a:lnTo>
                      <a:lnTo>
                        <a:pt x="1424" y="786060"/>
                      </a:lnTo>
                      <a:lnTo>
                        <a:pt x="3204" y="830835"/>
                      </a:lnTo>
                      <a:lnTo>
                        <a:pt x="5697" y="875583"/>
                      </a:lnTo>
                      <a:lnTo>
                        <a:pt x="8902" y="920294"/>
                      </a:lnTo>
                      <a:lnTo>
                        <a:pt x="12819" y="964958"/>
                      </a:lnTo>
                      <a:lnTo>
                        <a:pt x="17448" y="1009568"/>
                      </a:lnTo>
                      <a:lnTo>
                        <a:pt x="22789" y="1054113"/>
                      </a:lnTo>
                      <a:lnTo>
                        <a:pt x="28843" y="1098584"/>
                      </a:lnTo>
                      <a:lnTo>
                        <a:pt x="35609" y="1142972"/>
                      </a:lnTo>
                      <a:lnTo>
                        <a:pt x="43087" y="1187268"/>
                      </a:lnTo>
                      <a:lnTo>
                        <a:pt x="51277" y="1231463"/>
                      </a:lnTo>
                      <a:lnTo>
                        <a:pt x="60179" y="1275547"/>
                      </a:lnTo>
                      <a:lnTo>
                        <a:pt x="69793" y="1319511"/>
                      </a:lnTo>
                      <a:lnTo>
                        <a:pt x="80120" y="1363346"/>
                      </a:lnTo>
                      <a:lnTo>
                        <a:pt x="91159" y="1407043"/>
                      </a:lnTo>
                      <a:lnTo>
                        <a:pt x="102910" y="1450592"/>
                      </a:lnTo>
                      <a:lnTo>
                        <a:pt x="115373" y="1493985"/>
                      </a:lnTo>
                      <a:lnTo>
                        <a:pt x="128548" y="1537211"/>
                      </a:lnTo>
                      <a:lnTo>
                        <a:pt x="142436" y="1580263"/>
                      </a:lnTo>
                      <a:lnTo>
                        <a:pt x="157036" y="1623130"/>
                      </a:lnTo>
                      <a:lnTo>
                        <a:pt x="172348" y="1665804"/>
                      </a:lnTo>
                      <a:lnTo>
                        <a:pt x="188372" y="1708274"/>
                      </a:lnTo>
                      <a:lnTo>
                        <a:pt x="205108" y="1750533"/>
                      </a:lnTo>
                      <a:lnTo>
                        <a:pt x="222556" y="1792570"/>
                      </a:lnTo>
                      <a:lnTo>
                        <a:pt x="240717" y="1834377"/>
                      </a:lnTo>
                      <a:lnTo>
                        <a:pt x="259590" y="1875945"/>
                      </a:lnTo>
                      <a:lnTo>
                        <a:pt x="279175" y="1917263"/>
                      </a:lnTo>
                      <a:lnTo>
                        <a:pt x="299472" y="1958323"/>
                      </a:lnTo>
                      <a:lnTo>
                        <a:pt x="320481" y="1999116"/>
                      </a:lnTo>
                      <a:lnTo>
                        <a:pt x="342203" y="2039633"/>
                      </a:lnTo>
                      <a:lnTo>
                        <a:pt x="364637" y="2079863"/>
                      </a:lnTo>
                      <a:lnTo>
                        <a:pt x="387783" y="2119799"/>
                      </a:lnTo>
                      <a:lnTo>
                        <a:pt x="411641" y="2159430"/>
                      </a:lnTo>
                      <a:lnTo>
                        <a:pt x="436211" y="2198748"/>
                      </a:lnTo>
                      <a:lnTo>
                        <a:pt x="461493" y="2237744"/>
                      </a:lnTo>
                      <a:lnTo>
                        <a:pt x="487488" y="2276407"/>
                      </a:lnTo>
                      <a:lnTo>
                        <a:pt x="514195" y="2314730"/>
                      </a:lnTo>
                      <a:lnTo>
                        <a:pt x="541614" y="2352702"/>
                      </a:lnTo>
                      <a:lnTo>
                        <a:pt x="569745" y="2390314"/>
                      </a:lnTo>
                      <a:lnTo>
                        <a:pt x="598589" y="2427558"/>
                      </a:lnTo>
                      <a:lnTo>
                        <a:pt x="628144" y="2464424"/>
                      </a:lnTo>
                      <a:lnTo>
                        <a:pt x="658412" y="2500902"/>
                      </a:lnTo>
                      <a:lnTo>
                        <a:pt x="689392" y="2536985"/>
                      </a:lnTo>
                      <a:lnTo>
                        <a:pt x="721084" y="2572661"/>
                      </a:lnTo>
                      <a:lnTo>
                        <a:pt x="753488" y="2607923"/>
                      </a:lnTo>
                      <a:lnTo>
                        <a:pt x="786605" y="2642761"/>
                      </a:lnTo>
                      <a:lnTo>
                        <a:pt x="820433" y="2677165"/>
                      </a:lnTo>
                      <a:lnTo>
                        <a:pt x="854838" y="2710994"/>
                      </a:lnTo>
                      <a:lnTo>
                        <a:pt x="889675" y="2744110"/>
                      </a:lnTo>
                      <a:lnTo>
                        <a:pt x="924937" y="2776515"/>
                      </a:lnTo>
                      <a:lnTo>
                        <a:pt x="960614" y="2808207"/>
                      </a:lnTo>
                      <a:lnTo>
                        <a:pt x="996696" y="2839187"/>
                      </a:lnTo>
                      <a:lnTo>
                        <a:pt x="1033175" y="2869454"/>
                      </a:lnTo>
                      <a:lnTo>
                        <a:pt x="1070040" y="2899010"/>
                      </a:lnTo>
                      <a:lnTo>
                        <a:pt x="1107284" y="2927853"/>
                      </a:lnTo>
                      <a:lnTo>
                        <a:pt x="1144897" y="2955985"/>
                      </a:lnTo>
                      <a:lnTo>
                        <a:pt x="1182869" y="2983404"/>
                      </a:lnTo>
                      <a:lnTo>
                        <a:pt x="1221191" y="3010110"/>
                      </a:lnTo>
                      <a:lnTo>
                        <a:pt x="1259855" y="3036105"/>
                      </a:lnTo>
                      <a:lnTo>
                        <a:pt x="1298850" y="3061388"/>
                      </a:lnTo>
                      <a:lnTo>
                        <a:pt x="1338168" y="3085958"/>
                      </a:lnTo>
                      <a:lnTo>
                        <a:pt x="1377799" y="3109816"/>
                      </a:lnTo>
                      <a:lnTo>
                        <a:pt x="1417735" y="3132962"/>
                      </a:lnTo>
                      <a:lnTo>
                        <a:pt x="1457966" y="3155396"/>
                      </a:lnTo>
                      <a:lnTo>
                        <a:pt x="1498482" y="3177117"/>
                      </a:lnTo>
                      <a:lnTo>
                        <a:pt x="1539275" y="3198127"/>
                      </a:lnTo>
                      <a:lnTo>
                        <a:pt x="1580335" y="3218424"/>
                      </a:lnTo>
                      <a:lnTo>
                        <a:pt x="1621654" y="3238009"/>
                      </a:lnTo>
                      <a:lnTo>
                        <a:pt x="1663221" y="3256882"/>
                      </a:lnTo>
                      <a:lnTo>
                        <a:pt x="1705028" y="3275042"/>
                      </a:lnTo>
                      <a:lnTo>
                        <a:pt x="1747065" y="3292491"/>
                      </a:lnTo>
                      <a:lnTo>
                        <a:pt x="1789324" y="3309227"/>
                      </a:lnTo>
                      <a:lnTo>
                        <a:pt x="1831795" y="3325251"/>
                      </a:lnTo>
                      <a:lnTo>
                        <a:pt x="1874468" y="3340563"/>
                      </a:lnTo>
                      <a:lnTo>
                        <a:pt x="1917335" y="3355163"/>
                      </a:lnTo>
                      <a:lnTo>
                        <a:pt x="1960387" y="3369050"/>
                      </a:lnTo>
                      <a:lnTo>
                        <a:pt x="2003614" y="3382226"/>
                      </a:lnTo>
                      <a:lnTo>
                        <a:pt x="2047006" y="3394689"/>
                      </a:lnTo>
                      <a:lnTo>
                        <a:pt x="2090555" y="3406440"/>
                      </a:lnTo>
                      <a:lnTo>
                        <a:pt x="2134252" y="3417479"/>
                      </a:lnTo>
                      <a:lnTo>
                        <a:pt x="2178087" y="3427805"/>
                      </a:lnTo>
                      <a:lnTo>
                        <a:pt x="2222052" y="3437420"/>
                      </a:lnTo>
                      <a:lnTo>
                        <a:pt x="2266136" y="3446322"/>
                      </a:lnTo>
                      <a:lnTo>
                        <a:pt x="2310330" y="3454512"/>
                      </a:lnTo>
                      <a:lnTo>
                        <a:pt x="2354626" y="3461990"/>
                      </a:lnTo>
                      <a:lnTo>
                        <a:pt x="2399014" y="3468756"/>
                      </a:lnTo>
                      <a:lnTo>
                        <a:pt x="2443486" y="3474809"/>
                      </a:lnTo>
                      <a:lnTo>
                        <a:pt x="2488030" y="3480151"/>
                      </a:lnTo>
                      <a:lnTo>
                        <a:pt x="2532640" y="3484780"/>
                      </a:lnTo>
                      <a:lnTo>
                        <a:pt x="2577305" y="3488697"/>
                      </a:lnTo>
                      <a:lnTo>
                        <a:pt x="2622016" y="3491902"/>
                      </a:lnTo>
                      <a:lnTo>
                        <a:pt x="2666763" y="3494394"/>
                      </a:lnTo>
                      <a:lnTo>
                        <a:pt x="2711539" y="3496175"/>
                      </a:lnTo>
                      <a:lnTo>
                        <a:pt x="2756332" y="3497243"/>
                      </a:lnTo>
                      <a:lnTo>
                        <a:pt x="2801135" y="3497599"/>
                      </a:lnTo>
                      <a:lnTo>
                        <a:pt x="2845939" y="3497243"/>
                      </a:lnTo>
                      <a:lnTo>
                        <a:pt x="2890732" y="3496175"/>
                      </a:lnTo>
                      <a:lnTo>
                        <a:pt x="2935508" y="3494394"/>
                      </a:lnTo>
                      <a:lnTo>
                        <a:pt x="2980255" y="3491902"/>
                      </a:lnTo>
                      <a:lnTo>
                        <a:pt x="3024966" y="3488697"/>
                      </a:lnTo>
                      <a:lnTo>
                        <a:pt x="3069631" y="3484780"/>
                      </a:lnTo>
                      <a:lnTo>
                        <a:pt x="3114241" y="3480151"/>
                      </a:lnTo>
                      <a:lnTo>
                        <a:pt x="3158785" y="3474809"/>
                      </a:lnTo>
                      <a:lnTo>
                        <a:pt x="3203257" y="3468756"/>
                      </a:lnTo>
                      <a:lnTo>
                        <a:pt x="3247645" y="3461990"/>
                      </a:lnTo>
                      <a:lnTo>
                        <a:pt x="3291941" y="3454512"/>
                      </a:lnTo>
                      <a:lnTo>
                        <a:pt x="3336135" y="3446322"/>
                      </a:lnTo>
                      <a:lnTo>
                        <a:pt x="3380219" y="3437420"/>
                      </a:lnTo>
                      <a:lnTo>
                        <a:pt x="3424184" y="3427805"/>
                      </a:lnTo>
                      <a:lnTo>
                        <a:pt x="3468019" y="3417479"/>
                      </a:lnTo>
                      <a:lnTo>
                        <a:pt x="3511715" y="3406440"/>
                      </a:lnTo>
                      <a:lnTo>
                        <a:pt x="3555265" y="3394689"/>
                      </a:lnTo>
                      <a:lnTo>
                        <a:pt x="3598657" y="3382226"/>
                      </a:lnTo>
                      <a:lnTo>
                        <a:pt x="3641884" y="3369050"/>
                      </a:lnTo>
                      <a:lnTo>
                        <a:pt x="3684936" y="3355163"/>
                      </a:lnTo>
                      <a:lnTo>
                        <a:pt x="3727803" y="3340563"/>
                      </a:lnTo>
                      <a:lnTo>
                        <a:pt x="3770476" y="3325251"/>
                      </a:lnTo>
                      <a:lnTo>
                        <a:pt x="3812947" y="3309227"/>
                      </a:lnTo>
                      <a:lnTo>
                        <a:pt x="3855206" y="3292491"/>
                      </a:lnTo>
                      <a:lnTo>
                        <a:pt x="3897243" y="3275042"/>
                      </a:lnTo>
                      <a:lnTo>
                        <a:pt x="3939050" y="3256882"/>
                      </a:lnTo>
                      <a:lnTo>
                        <a:pt x="3980617" y="3238009"/>
                      </a:lnTo>
                      <a:lnTo>
                        <a:pt x="4021936" y="3218424"/>
                      </a:lnTo>
                      <a:lnTo>
                        <a:pt x="4062996" y="3198127"/>
                      </a:lnTo>
                      <a:lnTo>
                        <a:pt x="4103789" y="3177117"/>
                      </a:lnTo>
                      <a:lnTo>
                        <a:pt x="4144305" y="3155396"/>
                      </a:lnTo>
                      <a:lnTo>
                        <a:pt x="4184536" y="3132962"/>
                      </a:lnTo>
                      <a:lnTo>
                        <a:pt x="4224472" y="3109816"/>
                      </a:lnTo>
                      <a:lnTo>
                        <a:pt x="4264103" y="3085958"/>
                      </a:lnTo>
                      <a:lnTo>
                        <a:pt x="4303421" y="3061388"/>
                      </a:lnTo>
                      <a:lnTo>
                        <a:pt x="4342416" y="3036105"/>
                      </a:lnTo>
                      <a:lnTo>
                        <a:pt x="4381080" y="3010110"/>
                      </a:lnTo>
                      <a:lnTo>
                        <a:pt x="4419402" y="2983404"/>
                      </a:lnTo>
                      <a:lnTo>
                        <a:pt x="4457374" y="2955985"/>
                      </a:lnTo>
                      <a:lnTo>
                        <a:pt x="4494987" y="2927853"/>
                      </a:lnTo>
                      <a:lnTo>
                        <a:pt x="4532230" y="2899010"/>
                      </a:lnTo>
                      <a:lnTo>
                        <a:pt x="4569096" y="2869454"/>
                      </a:lnTo>
                      <a:lnTo>
                        <a:pt x="4605575" y="2839187"/>
                      </a:lnTo>
                      <a:lnTo>
                        <a:pt x="4641657" y="2808207"/>
                      </a:lnTo>
                      <a:lnTo>
                        <a:pt x="4677334" y="2776515"/>
                      </a:lnTo>
                      <a:lnTo>
                        <a:pt x="4712595" y="2744110"/>
                      </a:lnTo>
                      <a:lnTo>
                        <a:pt x="4747433" y="2710994"/>
                      </a:lnTo>
                      <a:lnTo>
                        <a:pt x="4781838" y="2677165"/>
                      </a:lnTo>
                      <a:lnTo>
                        <a:pt x="4815666" y="2642761"/>
                      </a:lnTo>
                      <a:lnTo>
                        <a:pt x="4848783" y="2607923"/>
                      </a:lnTo>
                      <a:lnTo>
                        <a:pt x="4881187" y="2572661"/>
                      </a:lnTo>
                      <a:lnTo>
                        <a:pt x="4912879" y="2536985"/>
                      </a:lnTo>
                      <a:lnTo>
                        <a:pt x="4943859" y="2500902"/>
                      </a:lnTo>
                      <a:lnTo>
                        <a:pt x="4974127" y="2464424"/>
                      </a:lnTo>
                      <a:lnTo>
                        <a:pt x="5003682" y="2427558"/>
                      </a:lnTo>
                      <a:lnTo>
                        <a:pt x="5032525" y="2390314"/>
                      </a:lnTo>
                      <a:lnTo>
                        <a:pt x="5060657" y="2352702"/>
                      </a:lnTo>
                      <a:lnTo>
                        <a:pt x="5088076" y="2314730"/>
                      </a:lnTo>
                      <a:lnTo>
                        <a:pt x="5114782" y="2276407"/>
                      </a:lnTo>
                      <a:lnTo>
                        <a:pt x="5140777" y="2237744"/>
                      </a:lnTo>
                      <a:lnTo>
                        <a:pt x="5166060" y="2198748"/>
                      </a:lnTo>
                      <a:lnTo>
                        <a:pt x="5190630" y="2159430"/>
                      </a:lnTo>
                      <a:lnTo>
                        <a:pt x="5214488" y="2119799"/>
                      </a:lnTo>
                      <a:lnTo>
                        <a:pt x="5237634" y="2079863"/>
                      </a:lnTo>
                      <a:lnTo>
                        <a:pt x="5260068" y="2039633"/>
                      </a:lnTo>
                      <a:lnTo>
                        <a:pt x="5281789" y="1999116"/>
                      </a:lnTo>
                      <a:lnTo>
                        <a:pt x="5302798" y="1958323"/>
                      </a:lnTo>
                      <a:lnTo>
                        <a:pt x="5323096" y="1917263"/>
                      </a:lnTo>
                      <a:lnTo>
                        <a:pt x="5342681" y="1875945"/>
                      </a:lnTo>
                      <a:lnTo>
                        <a:pt x="5361553" y="1834377"/>
                      </a:lnTo>
                      <a:lnTo>
                        <a:pt x="5379714" y="1792570"/>
                      </a:lnTo>
                      <a:lnTo>
                        <a:pt x="5397163" y="1750533"/>
                      </a:lnTo>
                      <a:lnTo>
                        <a:pt x="5413899" y="1708274"/>
                      </a:lnTo>
                      <a:lnTo>
                        <a:pt x="5429923" y="1665804"/>
                      </a:lnTo>
                      <a:lnTo>
                        <a:pt x="5445235" y="1623130"/>
                      </a:lnTo>
                      <a:lnTo>
                        <a:pt x="5459835" y="1580263"/>
                      </a:lnTo>
                      <a:lnTo>
                        <a:pt x="5473722" y="1537211"/>
                      </a:lnTo>
                      <a:lnTo>
                        <a:pt x="5486897" y="1493985"/>
                      </a:lnTo>
                      <a:lnTo>
                        <a:pt x="5499361" y="1450592"/>
                      </a:lnTo>
                      <a:lnTo>
                        <a:pt x="5511112" y="1407043"/>
                      </a:lnTo>
                      <a:lnTo>
                        <a:pt x="5522150" y="1363346"/>
                      </a:lnTo>
                      <a:lnTo>
                        <a:pt x="5532477" y="1319511"/>
                      </a:lnTo>
                      <a:lnTo>
                        <a:pt x="5542092" y="1275547"/>
                      </a:lnTo>
                      <a:lnTo>
                        <a:pt x="5550994" y="1231463"/>
                      </a:lnTo>
                      <a:lnTo>
                        <a:pt x="5559184" y="1187268"/>
                      </a:lnTo>
                      <a:lnTo>
                        <a:pt x="5566662" y="1142972"/>
                      </a:lnTo>
                      <a:lnTo>
                        <a:pt x="5573428" y="1098584"/>
                      </a:lnTo>
                      <a:lnTo>
                        <a:pt x="5579481" y="1054113"/>
                      </a:lnTo>
                      <a:lnTo>
                        <a:pt x="5584822" y="1009568"/>
                      </a:lnTo>
                      <a:lnTo>
                        <a:pt x="5589452" y="964958"/>
                      </a:lnTo>
                      <a:lnTo>
                        <a:pt x="5593369" y="920294"/>
                      </a:lnTo>
                      <a:lnTo>
                        <a:pt x="5596573" y="875583"/>
                      </a:lnTo>
                      <a:lnTo>
                        <a:pt x="5599066" y="830835"/>
                      </a:lnTo>
                      <a:lnTo>
                        <a:pt x="5600847" y="786060"/>
                      </a:lnTo>
                      <a:lnTo>
                        <a:pt x="5601915" y="741266"/>
                      </a:lnTo>
                      <a:lnTo>
                        <a:pt x="5602271" y="696463"/>
                      </a:lnTo>
                      <a:lnTo>
                        <a:pt x="5601915" y="651660"/>
                      </a:lnTo>
                      <a:lnTo>
                        <a:pt x="5600847" y="606866"/>
                      </a:lnTo>
                      <a:lnTo>
                        <a:pt x="5599066" y="562091"/>
                      </a:lnTo>
                      <a:lnTo>
                        <a:pt x="5596573" y="517343"/>
                      </a:lnTo>
                      <a:lnTo>
                        <a:pt x="5593369" y="472632"/>
                      </a:lnTo>
                      <a:lnTo>
                        <a:pt x="5589452" y="427968"/>
                      </a:lnTo>
                      <a:lnTo>
                        <a:pt x="5584822" y="383358"/>
                      </a:lnTo>
                      <a:lnTo>
                        <a:pt x="5579481" y="338813"/>
                      </a:lnTo>
                      <a:lnTo>
                        <a:pt x="5573428" y="294342"/>
                      </a:lnTo>
                      <a:lnTo>
                        <a:pt x="5566662" y="249954"/>
                      </a:lnTo>
                      <a:lnTo>
                        <a:pt x="5559184" y="205658"/>
                      </a:lnTo>
                      <a:lnTo>
                        <a:pt x="5550994" y="161464"/>
                      </a:lnTo>
                      <a:lnTo>
                        <a:pt x="5542092" y="117380"/>
                      </a:lnTo>
                      <a:lnTo>
                        <a:pt x="5532477" y="73416"/>
                      </a:lnTo>
                      <a:lnTo>
                        <a:pt x="5522150" y="29581"/>
                      </a:lnTo>
                      <a:lnTo>
                        <a:pt x="5514678" y="0"/>
                      </a:lnTo>
                      <a:close/>
                    </a:path>
                  </a:pathLst>
                </a:custGeom>
                <a:solidFill>
                  <a:srgbClr val="E39920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567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object 6">
                  <a:extLst>
                    <a:ext uri="{FF2B5EF4-FFF2-40B4-BE49-F238E27FC236}">
                      <a16:creationId xmlns:a16="http://schemas.microsoft.com/office/drawing/2014/main" id="{F3F0A20A-CC0C-4840-80F9-30BEDBC342EC}"/>
                    </a:ext>
                  </a:extLst>
                </p:cNvPr>
                <p:cNvSpPr/>
                <p:nvPr/>
              </p:nvSpPr>
              <p:spPr>
                <a:xfrm>
                  <a:off x="-3714189" y="1"/>
                  <a:ext cx="2712970" cy="12562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65190" h="3796665">
                      <a:moveTo>
                        <a:pt x="5886101" y="0"/>
                      </a:moveTo>
                      <a:lnTo>
                        <a:pt x="5901657" y="71253"/>
                      </a:lnTo>
                      <a:lnTo>
                        <a:pt x="5910384" y="115467"/>
                      </a:lnTo>
                      <a:lnTo>
                        <a:pt x="5918465" y="159780"/>
                      </a:lnTo>
                      <a:lnTo>
                        <a:pt x="5925899" y="204184"/>
                      </a:lnTo>
                      <a:lnTo>
                        <a:pt x="5932686" y="248671"/>
                      </a:lnTo>
                      <a:lnTo>
                        <a:pt x="5938828" y="293235"/>
                      </a:lnTo>
                      <a:lnTo>
                        <a:pt x="5944322" y="337866"/>
                      </a:lnTo>
                      <a:lnTo>
                        <a:pt x="5949171" y="382558"/>
                      </a:lnTo>
                      <a:lnTo>
                        <a:pt x="5953373" y="427303"/>
                      </a:lnTo>
                      <a:lnTo>
                        <a:pt x="5956928" y="472093"/>
                      </a:lnTo>
                      <a:lnTo>
                        <a:pt x="5959837" y="516921"/>
                      </a:lnTo>
                      <a:lnTo>
                        <a:pt x="5962100" y="561780"/>
                      </a:lnTo>
                      <a:lnTo>
                        <a:pt x="5963716" y="606661"/>
                      </a:lnTo>
                      <a:lnTo>
                        <a:pt x="5964685" y="651558"/>
                      </a:lnTo>
                      <a:lnTo>
                        <a:pt x="5965009" y="696462"/>
                      </a:lnTo>
                      <a:lnTo>
                        <a:pt x="5964685" y="741366"/>
                      </a:lnTo>
                      <a:lnTo>
                        <a:pt x="5963716" y="786262"/>
                      </a:lnTo>
                      <a:lnTo>
                        <a:pt x="5962100" y="831144"/>
                      </a:lnTo>
                      <a:lnTo>
                        <a:pt x="5959837" y="876002"/>
                      </a:lnTo>
                      <a:lnTo>
                        <a:pt x="5956928" y="920830"/>
                      </a:lnTo>
                      <a:lnTo>
                        <a:pt x="5953373" y="965621"/>
                      </a:lnTo>
                      <a:lnTo>
                        <a:pt x="5949171" y="1010366"/>
                      </a:lnTo>
                      <a:lnTo>
                        <a:pt x="5944322" y="1055058"/>
                      </a:lnTo>
                      <a:lnTo>
                        <a:pt x="5938828" y="1099689"/>
                      </a:lnTo>
                      <a:lnTo>
                        <a:pt x="5932686" y="1144252"/>
                      </a:lnTo>
                      <a:lnTo>
                        <a:pt x="5925899" y="1188739"/>
                      </a:lnTo>
                      <a:lnTo>
                        <a:pt x="5918465" y="1233143"/>
                      </a:lnTo>
                      <a:lnTo>
                        <a:pt x="5910384" y="1277456"/>
                      </a:lnTo>
                      <a:lnTo>
                        <a:pt x="5901657" y="1321670"/>
                      </a:lnTo>
                      <a:lnTo>
                        <a:pt x="5892284" y="1365779"/>
                      </a:lnTo>
                      <a:lnTo>
                        <a:pt x="5882264" y="1409773"/>
                      </a:lnTo>
                      <a:lnTo>
                        <a:pt x="5871597" y="1453647"/>
                      </a:lnTo>
                      <a:lnTo>
                        <a:pt x="5860285" y="1497391"/>
                      </a:lnTo>
                      <a:lnTo>
                        <a:pt x="5848325" y="1541000"/>
                      </a:lnTo>
                      <a:lnTo>
                        <a:pt x="5835720" y="1584464"/>
                      </a:lnTo>
                      <a:lnTo>
                        <a:pt x="5822467" y="1627776"/>
                      </a:lnTo>
                      <a:lnTo>
                        <a:pt x="5808569" y="1670930"/>
                      </a:lnTo>
                      <a:lnTo>
                        <a:pt x="5794024" y="1713917"/>
                      </a:lnTo>
                      <a:lnTo>
                        <a:pt x="5778832" y="1756729"/>
                      </a:lnTo>
                      <a:lnTo>
                        <a:pt x="5762994" y="1799360"/>
                      </a:lnTo>
                      <a:lnTo>
                        <a:pt x="5746510" y="1841801"/>
                      </a:lnTo>
                      <a:lnTo>
                        <a:pt x="5729379" y="1884045"/>
                      </a:lnTo>
                      <a:lnTo>
                        <a:pt x="5711602" y="1926084"/>
                      </a:lnTo>
                      <a:lnTo>
                        <a:pt x="5693178" y="1967912"/>
                      </a:lnTo>
                      <a:lnTo>
                        <a:pt x="5674108" y="2009519"/>
                      </a:lnTo>
                      <a:lnTo>
                        <a:pt x="5654392" y="2050899"/>
                      </a:lnTo>
                      <a:lnTo>
                        <a:pt x="5634029" y="2092044"/>
                      </a:lnTo>
                      <a:lnTo>
                        <a:pt x="5613019" y="2132947"/>
                      </a:lnTo>
                      <a:lnTo>
                        <a:pt x="5591363" y="2173600"/>
                      </a:lnTo>
                      <a:lnTo>
                        <a:pt x="5569061" y="2213995"/>
                      </a:lnTo>
                      <a:lnTo>
                        <a:pt x="5546112" y="2254125"/>
                      </a:lnTo>
                      <a:lnTo>
                        <a:pt x="5522517" y="2293981"/>
                      </a:lnTo>
                      <a:lnTo>
                        <a:pt x="5498275" y="2333558"/>
                      </a:lnTo>
                      <a:lnTo>
                        <a:pt x="5473387" y="2372847"/>
                      </a:lnTo>
                      <a:lnTo>
                        <a:pt x="5447852" y="2411840"/>
                      </a:lnTo>
                      <a:lnTo>
                        <a:pt x="5421671" y="2450529"/>
                      </a:lnTo>
                      <a:lnTo>
                        <a:pt x="5394844" y="2488909"/>
                      </a:lnTo>
                      <a:lnTo>
                        <a:pt x="5367370" y="2526969"/>
                      </a:lnTo>
                      <a:lnTo>
                        <a:pt x="5339250" y="2564704"/>
                      </a:lnTo>
                      <a:lnTo>
                        <a:pt x="5310483" y="2602106"/>
                      </a:lnTo>
                      <a:lnTo>
                        <a:pt x="5281069" y="2639166"/>
                      </a:lnTo>
                      <a:lnTo>
                        <a:pt x="5251010" y="2675878"/>
                      </a:lnTo>
                      <a:lnTo>
                        <a:pt x="5220304" y="2712234"/>
                      </a:lnTo>
                      <a:lnTo>
                        <a:pt x="5188951" y="2748226"/>
                      </a:lnTo>
                      <a:lnTo>
                        <a:pt x="5156952" y="2783847"/>
                      </a:lnTo>
                      <a:lnTo>
                        <a:pt x="5124306" y="2819088"/>
                      </a:lnTo>
                      <a:lnTo>
                        <a:pt x="5091014" y="2853944"/>
                      </a:lnTo>
                      <a:lnTo>
                        <a:pt x="5057076" y="2888405"/>
                      </a:lnTo>
                      <a:lnTo>
                        <a:pt x="5022615" y="2922343"/>
                      </a:lnTo>
                      <a:lnTo>
                        <a:pt x="4987760" y="2955635"/>
                      </a:lnTo>
                      <a:lnTo>
                        <a:pt x="4952518" y="2988281"/>
                      </a:lnTo>
                      <a:lnTo>
                        <a:pt x="4916897" y="3020280"/>
                      </a:lnTo>
                      <a:lnTo>
                        <a:pt x="4880905" y="3051632"/>
                      </a:lnTo>
                      <a:lnTo>
                        <a:pt x="4844550" y="3082339"/>
                      </a:lnTo>
                      <a:lnTo>
                        <a:pt x="4807838" y="3112398"/>
                      </a:lnTo>
                      <a:lnTo>
                        <a:pt x="4770777" y="3141811"/>
                      </a:lnTo>
                      <a:lnTo>
                        <a:pt x="4733376" y="3170578"/>
                      </a:lnTo>
                      <a:lnTo>
                        <a:pt x="4695641" y="3198699"/>
                      </a:lnTo>
                      <a:lnTo>
                        <a:pt x="4657580" y="3226173"/>
                      </a:lnTo>
                      <a:lnTo>
                        <a:pt x="4619201" y="3253000"/>
                      </a:lnTo>
                      <a:lnTo>
                        <a:pt x="4580511" y="3279181"/>
                      </a:lnTo>
                      <a:lnTo>
                        <a:pt x="4541518" y="3304716"/>
                      </a:lnTo>
                      <a:lnTo>
                        <a:pt x="4502229" y="3329604"/>
                      </a:lnTo>
                      <a:lnTo>
                        <a:pt x="4462653" y="3353846"/>
                      </a:lnTo>
                      <a:lnTo>
                        <a:pt x="4422796" y="3377441"/>
                      </a:lnTo>
                      <a:lnTo>
                        <a:pt x="4382666" y="3400390"/>
                      </a:lnTo>
                      <a:lnTo>
                        <a:pt x="4342271" y="3422692"/>
                      </a:lnTo>
                      <a:lnTo>
                        <a:pt x="4301618" y="3444348"/>
                      </a:lnTo>
                      <a:lnTo>
                        <a:pt x="4260716" y="3465357"/>
                      </a:lnTo>
                      <a:lnTo>
                        <a:pt x="4219570" y="3485720"/>
                      </a:lnTo>
                      <a:lnTo>
                        <a:pt x="4178190" y="3505437"/>
                      </a:lnTo>
                      <a:lnTo>
                        <a:pt x="4136583" y="3524507"/>
                      </a:lnTo>
                      <a:lnTo>
                        <a:pt x="4094756" y="3542931"/>
                      </a:lnTo>
                      <a:lnTo>
                        <a:pt x="4052716" y="3560708"/>
                      </a:lnTo>
                      <a:lnTo>
                        <a:pt x="4010472" y="3577839"/>
                      </a:lnTo>
                      <a:lnTo>
                        <a:pt x="3968031" y="3594323"/>
                      </a:lnTo>
                      <a:lnTo>
                        <a:pt x="3925400" y="3610161"/>
                      </a:lnTo>
                      <a:lnTo>
                        <a:pt x="3882588" y="3625353"/>
                      </a:lnTo>
                      <a:lnTo>
                        <a:pt x="3839601" y="3639898"/>
                      </a:lnTo>
                      <a:lnTo>
                        <a:pt x="3796448" y="3653796"/>
                      </a:lnTo>
                      <a:lnTo>
                        <a:pt x="3753135" y="3667048"/>
                      </a:lnTo>
                      <a:lnTo>
                        <a:pt x="3709671" y="3679654"/>
                      </a:lnTo>
                      <a:lnTo>
                        <a:pt x="3666063" y="3691613"/>
                      </a:lnTo>
                      <a:lnTo>
                        <a:pt x="3622318" y="3702926"/>
                      </a:lnTo>
                      <a:lnTo>
                        <a:pt x="3578445" y="3713592"/>
                      </a:lnTo>
                      <a:lnTo>
                        <a:pt x="3534450" y="3723612"/>
                      </a:lnTo>
                      <a:lnTo>
                        <a:pt x="3490342" y="3732986"/>
                      </a:lnTo>
                      <a:lnTo>
                        <a:pt x="3446127" y="3741713"/>
                      </a:lnTo>
                      <a:lnTo>
                        <a:pt x="3401814" y="3749793"/>
                      </a:lnTo>
                      <a:lnTo>
                        <a:pt x="3357410" y="3757228"/>
                      </a:lnTo>
                      <a:lnTo>
                        <a:pt x="3312923" y="3764015"/>
                      </a:lnTo>
                      <a:lnTo>
                        <a:pt x="3268360" y="3770156"/>
                      </a:lnTo>
                      <a:lnTo>
                        <a:pt x="3223729" y="3775651"/>
                      </a:lnTo>
                      <a:lnTo>
                        <a:pt x="3179037" y="3780500"/>
                      </a:lnTo>
                      <a:lnTo>
                        <a:pt x="3134292" y="3784701"/>
                      </a:lnTo>
                      <a:lnTo>
                        <a:pt x="3089502" y="3788257"/>
                      </a:lnTo>
                      <a:lnTo>
                        <a:pt x="3044673" y="3791166"/>
                      </a:lnTo>
                      <a:lnTo>
                        <a:pt x="2999815" y="3793428"/>
                      </a:lnTo>
                      <a:lnTo>
                        <a:pt x="2954933" y="3795045"/>
                      </a:lnTo>
                      <a:lnTo>
                        <a:pt x="2910037" y="3796014"/>
                      </a:lnTo>
                      <a:lnTo>
                        <a:pt x="2865133" y="3796337"/>
                      </a:lnTo>
                      <a:lnTo>
                        <a:pt x="2820229" y="3796014"/>
                      </a:lnTo>
                      <a:lnTo>
                        <a:pt x="2775332" y="3795045"/>
                      </a:lnTo>
                      <a:lnTo>
                        <a:pt x="2730451" y="3793428"/>
                      </a:lnTo>
                      <a:lnTo>
                        <a:pt x="2685592" y="3791166"/>
                      </a:lnTo>
                      <a:lnTo>
                        <a:pt x="2640764" y="3788257"/>
                      </a:lnTo>
                      <a:lnTo>
                        <a:pt x="2595974" y="3784701"/>
                      </a:lnTo>
                      <a:lnTo>
                        <a:pt x="2551229" y="3780500"/>
                      </a:lnTo>
                      <a:lnTo>
                        <a:pt x="2506537" y="3775651"/>
                      </a:lnTo>
                      <a:lnTo>
                        <a:pt x="2461906" y="3770156"/>
                      </a:lnTo>
                      <a:lnTo>
                        <a:pt x="2417343" y="3764015"/>
                      </a:lnTo>
                      <a:lnTo>
                        <a:pt x="2372855" y="3757228"/>
                      </a:lnTo>
                      <a:lnTo>
                        <a:pt x="2328452" y="3749793"/>
                      </a:lnTo>
                      <a:lnTo>
                        <a:pt x="2284139" y="3741713"/>
                      </a:lnTo>
                      <a:lnTo>
                        <a:pt x="2239924" y="3732986"/>
                      </a:lnTo>
                      <a:lnTo>
                        <a:pt x="2195816" y="3723612"/>
                      </a:lnTo>
                      <a:lnTo>
                        <a:pt x="2151821" y="3713592"/>
                      </a:lnTo>
                      <a:lnTo>
                        <a:pt x="2107948" y="3702926"/>
                      </a:lnTo>
                      <a:lnTo>
                        <a:pt x="2064203" y="3691613"/>
                      </a:lnTo>
                      <a:lnTo>
                        <a:pt x="2020595" y="3679654"/>
                      </a:lnTo>
                      <a:lnTo>
                        <a:pt x="1977131" y="3667048"/>
                      </a:lnTo>
                      <a:lnTo>
                        <a:pt x="1933818" y="3653796"/>
                      </a:lnTo>
                      <a:lnTo>
                        <a:pt x="1890665" y="3639898"/>
                      </a:lnTo>
                      <a:lnTo>
                        <a:pt x="1847678" y="3625353"/>
                      </a:lnTo>
                      <a:lnTo>
                        <a:pt x="1804865" y="3610161"/>
                      </a:lnTo>
                      <a:lnTo>
                        <a:pt x="1762235" y="3594323"/>
                      </a:lnTo>
                      <a:lnTo>
                        <a:pt x="1719794" y="3577839"/>
                      </a:lnTo>
                      <a:lnTo>
                        <a:pt x="1677550" y="3560708"/>
                      </a:lnTo>
                      <a:lnTo>
                        <a:pt x="1635510" y="3542931"/>
                      </a:lnTo>
                      <a:lnTo>
                        <a:pt x="1593683" y="3524507"/>
                      </a:lnTo>
                      <a:lnTo>
                        <a:pt x="1552075" y="3505437"/>
                      </a:lnTo>
                      <a:lnTo>
                        <a:pt x="1510695" y="3485720"/>
                      </a:lnTo>
                      <a:lnTo>
                        <a:pt x="1469550" y="3465357"/>
                      </a:lnTo>
                      <a:lnTo>
                        <a:pt x="1428647" y="3444348"/>
                      </a:lnTo>
                      <a:lnTo>
                        <a:pt x="1387995" y="3422692"/>
                      </a:lnTo>
                      <a:lnTo>
                        <a:pt x="1347600" y="3400390"/>
                      </a:lnTo>
                      <a:lnTo>
                        <a:pt x="1307470" y="3377441"/>
                      </a:lnTo>
                      <a:lnTo>
                        <a:pt x="1267613" y="3353846"/>
                      </a:lnTo>
                      <a:lnTo>
                        <a:pt x="1228037" y="3329604"/>
                      </a:lnTo>
                      <a:lnTo>
                        <a:pt x="1188748" y="3304716"/>
                      </a:lnTo>
                      <a:lnTo>
                        <a:pt x="1149755" y="3279181"/>
                      </a:lnTo>
                      <a:lnTo>
                        <a:pt x="1111065" y="3253000"/>
                      </a:lnTo>
                      <a:lnTo>
                        <a:pt x="1072686" y="3226173"/>
                      </a:lnTo>
                      <a:lnTo>
                        <a:pt x="1034625" y="3198699"/>
                      </a:lnTo>
                      <a:lnTo>
                        <a:pt x="996890" y="3170578"/>
                      </a:lnTo>
                      <a:lnTo>
                        <a:pt x="959489" y="3141811"/>
                      </a:lnTo>
                      <a:lnTo>
                        <a:pt x="922428" y="3112398"/>
                      </a:lnTo>
                      <a:lnTo>
                        <a:pt x="885716" y="3082339"/>
                      </a:lnTo>
                      <a:lnTo>
                        <a:pt x="849360" y="3051632"/>
                      </a:lnTo>
                      <a:lnTo>
                        <a:pt x="813368" y="3020280"/>
                      </a:lnTo>
                      <a:lnTo>
                        <a:pt x="777748" y="2988281"/>
                      </a:lnTo>
                      <a:lnTo>
                        <a:pt x="742506" y="2955635"/>
                      </a:lnTo>
                      <a:lnTo>
                        <a:pt x="707651" y="2922343"/>
                      </a:lnTo>
                      <a:lnTo>
                        <a:pt x="673190" y="2888405"/>
                      </a:lnTo>
                      <a:lnTo>
                        <a:pt x="639251" y="2853944"/>
                      </a:lnTo>
                      <a:lnTo>
                        <a:pt x="605959" y="2819088"/>
                      </a:lnTo>
                      <a:lnTo>
                        <a:pt x="573314" y="2783847"/>
                      </a:lnTo>
                      <a:lnTo>
                        <a:pt x="541315" y="2748226"/>
                      </a:lnTo>
                      <a:lnTo>
                        <a:pt x="509962" y="2712234"/>
                      </a:lnTo>
                      <a:lnTo>
                        <a:pt x="479256" y="2675878"/>
                      </a:lnTo>
                      <a:lnTo>
                        <a:pt x="449196" y="2639166"/>
                      </a:lnTo>
                      <a:lnTo>
                        <a:pt x="419783" y="2602106"/>
                      </a:lnTo>
                      <a:lnTo>
                        <a:pt x="391016" y="2564704"/>
                      </a:lnTo>
                      <a:lnTo>
                        <a:pt x="362896" y="2526969"/>
                      </a:lnTo>
                      <a:lnTo>
                        <a:pt x="335422" y="2488909"/>
                      </a:lnTo>
                      <a:lnTo>
                        <a:pt x="308594" y="2450529"/>
                      </a:lnTo>
                      <a:lnTo>
                        <a:pt x="282413" y="2411840"/>
                      </a:lnTo>
                      <a:lnTo>
                        <a:pt x="256879" y="2372847"/>
                      </a:lnTo>
                      <a:lnTo>
                        <a:pt x="231991" y="2333558"/>
                      </a:lnTo>
                      <a:lnTo>
                        <a:pt x="207749" y="2293981"/>
                      </a:lnTo>
                      <a:lnTo>
                        <a:pt x="184154" y="2254125"/>
                      </a:lnTo>
                      <a:lnTo>
                        <a:pt x="161205" y="2213995"/>
                      </a:lnTo>
                      <a:lnTo>
                        <a:pt x="138903" y="2173600"/>
                      </a:lnTo>
                      <a:lnTo>
                        <a:pt x="117247" y="2132947"/>
                      </a:lnTo>
                      <a:lnTo>
                        <a:pt x="96237" y="2092044"/>
                      </a:lnTo>
                      <a:lnTo>
                        <a:pt x="75874" y="2050899"/>
                      </a:lnTo>
                      <a:lnTo>
                        <a:pt x="56158" y="2009519"/>
                      </a:lnTo>
                      <a:lnTo>
                        <a:pt x="37087" y="1967912"/>
                      </a:lnTo>
                      <a:lnTo>
                        <a:pt x="18664" y="1926084"/>
                      </a:lnTo>
                      <a:lnTo>
                        <a:pt x="886" y="1884045"/>
                      </a:lnTo>
                      <a:lnTo>
                        <a:pt x="0" y="1881858"/>
                      </a:lnTo>
                    </a:path>
                  </a:pathLst>
                </a:custGeom>
                <a:ln w="10470">
                  <a:solidFill>
                    <a:srgbClr val="E39920"/>
                  </a:solidFill>
                </a:ln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567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34C80B1-8CD7-4489-B547-948D57382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48954" y="172412"/>
              <a:ext cx="1428758" cy="373542"/>
            </a:xfrm>
            <a:prstGeom prst="rect">
              <a:avLst/>
            </a:prstGeom>
          </p:spPr>
        </p:pic>
      </p:grp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9946F09A-BE31-468C-A31F-F3912C0EF2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467452"/>
              </p:ext>
            </p:extLst>
          </p:nvPr>
        </p:nvGraphicFramePr>
        <p:xfrm>
          <a:off x="351347" y="2593590"/>
          <a:ext cx="6291500" cy="2011177"/>
        </p:xfrm>
        <a:graphic>
          <a:graphicData uri="http://schemas.openxmlformats.org/drawingml/2006/table">
            <a:tbl>
              <a:tblPr firstRow="1" firstCol="1" bandRow="1"/>
              <a:tblGrid>
                <a:gridCol w="1046141">
                  <a:extLst>
                    <a:ext uri="{9D8B030D-6E8A-4147-A177-3AD203B41FA5}">
                      <a16:colId xmlns:a16="http://schemas.microsoft.com/office/drawing/2014/main" val="3790988096"/>
                    </a:ext>
                  </a:extLst>
                </a:gridCol>
                <a:gridCol w="1883594">
                  <a:extLst>
                    <a:ext uri="{9D8B030D-6E8A-4147-A177-3AD203B41FA5}">
                      <a16:colId xmlns:a16="http://schemas.microsoft.com/office/drawing/2014/main" val="2461245415"/>
                    </a:ext>
                  </a:extLst>
                </a:gridCol>
                <a:gridCol w="1976718">
                  <a:extLst>
                    <a:ext uri="{9D8B030D-6E8A-4147-A177-3AD203B41FA5}">
                      <a16:colId xmlns:a16="http://schemas.microsoft.com/office/drawing/2014/main" val="120488020"/>
                    </a:ext>
                  </a:extLst>
                </a:gridCol>
                <a:gridCol w="1385047">
                  <a:extLst>
                    <a:ext uri="{9D8B030D-6E8A-4147-A177-3AD203B41FA5}">
                      <a16:colId xmlns:a16="http://schemas.microsoft.com/office/drawing/2014/main" val="894386180"/>
                    </a:ext>
                  </a:extLst>
                </a:gridCol>
              </a:tblGrid>
              <a:tr h="33837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Segmen</a:t>
                      </a:r>
                      <a:r>
                        <a:rPr lang="en-US" sz="12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Nasabah</a:t>
                      </a:r>
                      <a:endParaRPr lang="en-US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Pembelian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Penjualan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Rp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Pembelian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Penjualan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(USD)</a:t>
                      </a:r>
                      <a:endParaRPr lang="en-US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Cash Reward (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Rp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net)</a:t>
                      </a:r>
                      <a:endParaRPr lang="en-US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213564"/>
                  </a:ext>
                </a:extLst>
              </a:tr>
              <a:tr h="162457">
                <a:tc rowSpan="9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Treasures &amp; TPC </a:t>
                      </a:r>
                      <a:endParaRPr lang="en-US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100juta - &lt;200juta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$ 7.000 - &lt; $ 14.000 </a:t>
                      </a:r>
                      <a:endParaRPr lang="en-US" sz="12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150,000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5823376"/>
                  </a:ext>
                </a:extLst>
              </a:tr>
              <a:tr h="162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200juta - &lt;300juta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$ 14.000 - &lt; $ 21.000 </a:t>
                      </a:r>
                      <a:endParaRPr lang="en-US" sz="12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300,000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7107237"/>
                  </a:ext>
                </a:extLst>
              </a:tr>
              <a:tr h="162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300juta - &lt;400juta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$ 21.000 - &lt; $ 28.000 </a:t>
                      </a:r>
                      <a:endParaRPr lang="en-US" sz="12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450,000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362012"/>
                  </a:ext>
                </a:extLst>
              </a:tr>
              <a:tr h="162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400juta - &lt;500juta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$ 28.000 - &lt; $ 35.000 </a:t>
                      </a:r>
                      <a:endParaRPr lang="en-US" sz="12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600,000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3989603"/>
                  </a:ext>
                </a:extLst>
              </a:tr>
              <a:tr h="162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500juta - &lt;750juta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$ 35.000 - &lt; $ 52.000 </a:t>
                      </a:r>
                      <a:endParaRPr lang="en-US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1,000,000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7532954"/>
                  </a:ext>
                </a:extLst>
              </a:tr>
              <a:tr h="162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750juta - &lt;1miliar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$ 52.000 - &lt; $ 70.000 </a:t>
                      </a:r>
                      <a:endParaRPr lang="en-US" sz="12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1,500,000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3283451"/>
                  </a:ext>
                </a:extLst>
              </a:tr>
              <a:tr h="162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1milliar - &lt;2 </a:t>
                      </a:r>
                      <a:r>
                        <a:rPr lang="en-US" sz="12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milliar</a:t>
                      </a:r>
                      <a:r>
                        <a:rPr lang="en-US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$ 70.000 - &lt; $ 140.000 </a:t>
                      </a:r>
                      <a:endParaRPr lang="en-US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2,000,000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4187854"/>
                  </a:ext>
                </a:extLst>
              </a:tr>
              <a:tr h="162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2milliar - &lt;3 </a:t>
                      </a:r>
                      <a:r>
                        <a:rPr lang="en-US" sz="12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milliar</a:t>
                      </a:r>
                      <a:r>
                        <a:rPr lang="en-US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$ 140.000 - &lt; $ 210.000 </a:t>
                      </a:r>
                      <a:endParaRPr lang="en-US" sz="12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4,000,000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7761784"/>
                  </a:ext>
                </a:extLst>
              </a:tr>
              <a:tr h="162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&gt;=3milliar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&gt;= $ 210.000 </a:t>
                      </a:r>
                      <a:endParaRPr lang="en-US" sz="12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6,000,000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6009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4167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BC8AB13-4E91-49B4-879B-F3EE9A6C1634}"/>
              </a:ext>
            </a:extLst>
          </p:cNvPr>
          <p:cNvSpPr txBox="1">
            <a:spLocks/>
          </p:cNvSpPr>
          <p:nvPr/>
        </p:nvSpPr>
        <p:spPr bwMode="auto">
          <a:xfrm>
            <a:off x="0" y="257646"/>
            <a:ext cx="6625746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44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44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44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44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44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660396" algn="l" rtl="0" eaLnBrk="1" fontAlgn="base" hangingPunct="1">
              <a:spcBef>
                <a:spcPct val="0"/>
              </a:spcBef>
              <a:spcAft>
                <a:spcPct val="0"/>
              </a:spcAft>
              <a:defRPr sz="4044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1320793" algn="l" rtl="0" eaLnBrk="1" fontAlgn="base" hangingPunct="1">
              <a:spcBef>
                <a:spcPct val="0"/>
              </a:spcBef>
              <a:spcAft>
                <a:spcPct val="0"/>
              </a:spcAft>
              <a:defRPr sz="4044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981188" algn="l" rtl="0" eaLnBrk="1" fontAlgn="base" hangingPunct="1">
              <a:spcBef>
                <a:spcPct val="0"/>
              </a:spcBef>
              <a:spcAft>
                <a:spcPct val="0"/>
              </a:spcAft>
              <a:defRPr sz="4044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641585" algn="l" rtl="0" eaLnBrk="1" fontAlgn="base" hangingPunct="1">
              <a:spcBef>
                <a:spcPct val="0"/>
              </a:spcBef>
              <a:spcAft>
                <a:spcPct val="0"/>
              </a:spcAft>
              <a:defRPr sz="4044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800" dirty="0"/>
              <a:t>Seri</a:t>
            </a:r>
            <a:r>
              <a:rPr lang="en-US" sz="1800" dirty="0">
                <a:solidFill>
                  <a:prstClr val="black"/>
                </a:solidFill>
              </a:rPr>
              <a:t> </a:t>
            </a:r>
            <a:r>
              <a:rPr lang="en-US" sz="1800" dirty="0" err="1">
                <a:solidFill>
                  <a:prstClr val="black"/>
                </a:solidFill>
              </a:rPr>
              <a:t>Obligasi</a:t>
            </a:r>
            <a:r>
              <a:rPr lang="en-US" sz="1800" dirty="0">
                <a:solidFill>
                  <a:prstClr val="black"/>
                </a:solidFill>
              </a:rPr>
              <a:t> Pasar </a:t>
            </a:r>
            <a:r>
              <a:rPr lang="en-US" sz="1800" dirty="0" err="1">
                <a:solidFill>
                  <a:prstClr val="black"/>
                </a:solidFill>
              </a:rPr>
              <a:t>Sekunder</a:t>
            </a:r>
            <a:r>
              <a:rPr lang="en-US" sz="1800" dirty="0">
                <a:solidFill>
                  <a:prstClr val="black"/>
                </a:solidFill>
              </a:rPr>
              <a:t> di </a:t>
            </a:r>
            <a:r>
              <a:rPr lang="en-US" sz="1800" dirty="0" err="1">
                <a:solidFill>
                  <a:prstClr val="black"/>
                </a:solidFill>
              </a:rPr>
              <a:t>Aplikasi</a:t>
            </a:r>
            <a:r>
              <a:rPr lang="en-US" sz="1800" dirty="0">
                <a:solidFill>
                  <a:prstClr val="black"/>
                </a:solidFill>
              </a:rPr>
              <a:t> digibank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6D38AF-1FBE-4745-B3C5-99BF0FCB6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83" y="835496"/>
            <a:ext cx="6425741" cy="309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960519"/>
      </p:ext>
    </p:extLst>
  </p:cSld>
  <p:clrMapOvr>
    <a:masterClrMapping/>
  </p:clrMapOvr>
</p:sld>
</file>

<file path=ppt/theme/theme1.xml><?xml version="1.0" encoding="utf-8"?>
<a:theme xmlns:a="http://schemas.openxmlformats.org/drawingml/2006/main" name="DBS Colour Theme">
  <a:themeElements>
    <a:clrScheme name="DBS Template 0107_1">
      <a:dk1>
        <a:srgbClr val="000000"/>
      </a:dk1>
      <a:lt1>
        <a:srgbClr val="FFFFFF"/>
      </a:lt1>
      <a:dk2>
        <a:srgbClr val="969696"/>
      </a:dk2>
      <a:lt2>
        <a:srgbClr val="E6E6E6"/>
      </a:lt2>
      <a:accent1>
        <a:srgbClr val="CC0000"/>
      </a:accent1>
      <a:accent2>
        <a:srgbClr val="EB9A00"/>
      </a:accent2>
      <a:accent3>
        <a:srgbClr val="FF8A44"/>
      </a:accent3>
      <a:accent4>
        <a:srgbClr val="FF6042"/>
      </a:accent4>
      <a:accent5>
        <a:srgbClr val="FD3866"/>
      </a:accent5>
      <a:accent6>
        <a:srgbClr val="DBAAAA"/>
      </a:accent6>
      <a:hlink>
        <a:srgbClr val="969696"/>
      </a:hlink>
      <a:folHlink>
        <a:srgbClr val="E6E6E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BS PPT template 020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BS PPT template 0207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BS PPT template 0207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BS PPT template 0207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BS PPT template 0207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BS PPT template 0207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BS PPT template 0207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988230B7-CC78-48A2-B06B-DE36E813D882}" vid="{78100BE4-45F5-46D9-9044-2DD0B64840C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7E5251816D344582B93A68FE9C8A21" ma:contentTypeVersion="11" ma:contentTypeDescription="Create a new document." ma:contentTypeScope="" ma:versionID="996cd4f39c54d230bbd7e72ce12f1e5d">
  <xsd:schema xmlns:xsd="http://www.w3.org/2001/XMLSchema" xmlns:xs="http://www.w3.org/2001/XMLSchema" xmlns:p="http://schemas.microsoft.com/office/2006/metadata/properties" xmlns:ns3="6ed9decd-f285-40d8-addc-fdb42df629eb" xmlns:ns4="808b085a-690f-4d43-8ba1-e52e343e1c01" targetNamespace="http://schemas.microsoft.com/office/2006/metadata/properties" ma:root="true" ma:fieldsID="6ed776ebe764aa00095705ac1f247caa" ns3:_="" ns4:_="">
    <xsd:import namespace="6ed9decd-f285-40d8-addc-fdb42df629eb"/>
    <xsd:import namespace="808b085a-690f-4d43-8ba1-e52e343e1c0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d9decd-f285-40d8-addc-fdb42df629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8b085a-690f-4d43-8ba1-e52e343e1c0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DD960E8-200C-4738-8532-C62F5A445B0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BCEA6C-6F0F-4EEF-9668-DE2665125A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d9decd-f285-40d8-addc-fdb42df629eb"/>
    <ds:schemaRef ds:uri="808b085a-690f-4d43-8ba1-e52e343e1c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FEA569-5281-404C-98B5-AD05C64CD0D6}">
  <ds:schemaRefs>
    <ds:schemaRef ds:uri="http://purl.org/dc/elements/1.1/"/>
    <ds:schemaRef ds:uri="http://purl.org/dc/dcmitype/"/>
    <ds:schemaRef ds:uri="6ed9decd-f285-40d8-addc-fdb42df629eb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808b085a-690f-4d43-8ba1-e52e343e1c01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8601</TotalTime>
  <Words>664</Words>
  <Application>Microsoft Office PowerPoint</Application>
  <PresentationFormat>A4 Paper (210x297 mm)</PresentationFormat>
  <Paragraphs>50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Century Gothic</vt:lpstr>
      <vt:lpstr>Wingdings</vt:lpstr>
      <vt:lpstr>DBS Colour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Pratiwi Ester Novita Manik</dc:creator>
  <cp:lastModifiedBy>Ignatia Lavinia Quisty TAMPI</cp:lastModifiedBy>
  <cp:revision>49</cp:revision>
  <dcterms:created xsi:type="dcterms:W3CDTF">2019-10-31T07:06:20Z</dcterms:created>
  <dcterms:modified xsi:type="dcterms:W3CDTF">2021-03-25T13:00:40Z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0x010100327E5251816D344582B93A68FE9C8A21</vt:lpwstr>
  </property>
</Properties>
</file>